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9" r:id="rId2"/>
    <p:sldId id="515" r:id="rId3"/>
    <p:sldId id="518" r:id="rId4"/>
    <p:sldId id="465" r:id="rId5"/>
    <p:sldId id="469" r:id="rId6"/>
    <p:sldId id="516" r:id="rId7"/>
    <p:sldId id="454" r:id="rId8"/>
    <p:sldId id="524" r:id="rId9"/>
    <p:sldId id="525" r:id="rId10"/>
    <p:sldId id="526" r:id="rId11"/>
    <p:sldId id="527" r:id="rId12"/>
    <p:sldId id="517" r:id="rId13"/>
    <p:sldId id="520" r:id="rId14"/>
    <p:sldId id="501" r:id="rId15"/>
    <p:sldId id="519" r:id="rId16"/>
    <p:sldId id="528" r:id="rId17"/>
    <p:sldId id="502" r:id="rId18"/>
    <p:sldId id="459" r:id="rId19"/>
    <p:sldId id="439" r:id="rId20"/>
  </p:sldIdLst>
  <p:sldSz cx="9144000" cy="6858000" type="screen4x3"/>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3"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C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D0CAA-5656-476C-BF58-C43FC60C3C33}" v="15" dt="2023-06-12T12:39:13.95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85" autoAdjust="0"/>
  </p:normalViewPr>
  <p:slideViewPr>
    <p:cSldViewPr>
      <p:cViewPr varScale="1">
        <p:scale>
          <a:sx n="60" d="100"/>
          <a:sy n="60" d="100"/>
        </p:scale>
        <p:origin x="146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rich Freiberger" userId="4dea6c46-8def-476b-861f-7d36dac2cc48" providerId="ADAL" clId="{51DD0CAA-5656-476C-BF58-C43FC60C3C33}"/>
    <pc:docChg chg="undo custSel addSld delSld modSld sldOrd addSection delSection">
      <pc:chgData name="Ulrich Freiberger" userId="4dea6c46-8def-476b-861f-7d36dac2cc48" providerId="ADAL" clId="{51DD0CAA-5656-476C-BF58-C43FC60C3C33}" dt="2023-06-12T13:03:17.103" v="2638" actId="20577"/>
      <pc:docMkLst>
        <pc:docMk/>
      </pc:docMkLst>
      <pc:sldChg chg="modSp mod">
        <pc:chgData name="Ulrich Freiberger" userId="4dea6c46-8def-476b-861f-7d36dac2cc48" providerId="ADAL" clId="{51DD0CAA-5656-476C-BF58-C43FC60C3C33}" dt="2023-06-12T12:34:26.984" v="72" actId="20577"/>
        <pc:sldMkLst>
          <pc:docMk/>
          <pc:sldMk cId="566254621" sldId="454"/>
        </pc:sldMkLst>
        <pc:spChg chg="mod">
          <ac:chgData name="Ulrich Freiberger" userId="4dea6c46-8def-476b-861f-7d36dac2cc48" providerId="ADAL" clId="{51DD0CAA-5656-476C-BF58-C43FC60C3C33}" dt="2023-06-12T12:34:26.984" v="72" actId="20577"/>
          <ac:spMkLst>
            <pc:docMk/>
            <pc:sldMk cId="566254621" sldId="454"/>
            <ac:spMk id="8" creationId="{00000000-0000-0000-0000-000000000000}"/>
          </ac:spMkLst>
        </pc:spChg>
      </pc:sldChg>
      <pc:sldChg chg="modSp mod">
        <pc:chgData name="Ulrich Freiberger" userId="4dea6c46-8def-476b-861f-7d36dac2cc48" providerId="ADAL" clId="{51DD0CAA-5656-476C-BF58-C43FC60C3C33}" dt="2023-06-12T13:03:17.103" v="2638" actId="20577"/>
        <pc:sldMkLst>
          <pc:docMk/>
          <pc:sldMk cId="3340983827" sldId="459"/>
        </pc:sldMkLst>
        <pc:spChg chg="mod">
          <ac:chgData name="Ulrich Freiberger" userId="4dea6c46-8def-476b-861f-7d36dac2cc48" providerId="ADAL" clId="{51DD0CAA-5656-476C-BF58-C43FC60C3C33}" dt="2023-06-12T13:03:17.103" v="2638" actId="20577"/>
          <ac:spMkLst>
            <pc:docMk/>
            <pc:sldMk cId="3340983827" sldId="459"/>
            <ac:spMk id="11" creationId="{D8578BED-890E-9BCD-58AC-43F4D49DCE3E}"/>
          </ac:spMkLst>
        </pc:spChg>
      </pc:sldChg>
      <pc:sldChg chg="delSp modSp mod">
        <pc:chgData name="Ulrich Freiberger" userId="4dea6c46-8def-476b-861f-7d36dac2cc48" providerId="ADAL" clId="{51DD0CAA-5656-476C-BF58-C43FC60C3C33}" dt="2023-06-12T12:54:43.389" v="1867"/>
        <pc:sldMkLst>
          <pc:docMk/>
          <pc:sldMk cId="1650584289" sldId="519"/>
        </pc:sldMkLst>
        <pc:spChg chg="del mod">
          <ac:chgData name="Ulrich Freiberger" userId="4dea6c46-8def-476b-861f-7d36dac2cc48" providerId="ADAL" clId="{51DD0CAA-5656-476C-BF58-C43FC60C3C33}" dt="2023-06-12T12:54:43.389" v="1867"/>
          <ac:spMkLst>
            <pc:docMk/>
            <pc:sldMk cId="1650584289" sldId="519"/>
            <ac:spMk id="3" creationId="{3CA0AE28-D07D-F07E-7591-18666ACB6F37}"/>
          </ac:spMkLst>
        </pc:spChg>
        <pc:spChg chg="mod">
          <ac:chgData name="Ulrich Freiberger" userId="4dea6c46-8def-476b-861f-7d36dac2cc48" providerId="ADAL" clId="{51DD0CAA-5656-476C-BF58-C43FC60C3C33}" dt="2023-06-12T12:54:11.552" v="1849" actId="20577"/>
          <ac:spMkLst>
            <pc:docMk/>
            <pc:sldMk cId="1650584289" sldId="519"/>
            <ac:spMk id="10" creationId="{00000000-0000-0000-0000-000000000000}"/>
          </ac:spMkLst>
        </pc:spChg>
        <pc:spChg chg="del mod">
          <ac:chgData name="Ulrich Freiberger" userId="4dea6c46-8def-476b-861f-7d36dac2cc48" providerId="ADAL" clId="{51DD0CAA-5656-476C-BF58-C43FC60C3C33}" dt="2023-06-12T12:54:43.389" v="1865"/>
          <ac:spMkLst>
            <pc:docMk/>
            <pc:sldMk cId="1650584289" sldId="519"/>
            <ac:spMk id="11" creationId="{42FB805B-94F0-F031-5D58-9312F4455966}"/>
          </ac:spMkLst>
        </pc:spChg>
      </pc:sldChg>
      <pc:sldChg chg="addSp delSp modSp del mod">
        <pc:chgData name="Ulrich Freiberger" userId="4dea6c46-8def-476b-861f-7d36dac2cc48" providerId="ADAL" clId="{51DD0CAA-5656-476C-BF58-C43FC60C3C33}" dt="2023-06-12T12:59:13.577" v="2076" actId="2696"/>
        <pc:sldMkLst>
          <pc:docMk/>
          <pc:sldMk cId="3153819602" sldId="521"/>
        </pc:sldMkLst>
        <pc:spChg chg="del">
          <ac:chgData name="Ulrich Freiberger" userId="4dea6c46-8def-476b-861f-7d36dac2cc48" providerId="ADAL" clId="{51DD0CAA-5656-476C-BF58-C43FC60C3C33}" dt="2023-06-12T12:55:49.683" v="2050" actId="478"/>
          <ac:spMkLst>
            <pc:docMk/>
            <pc:sldMk cId="3153819602" sldId="521"/>
            <ac:spMk id="3" creationId="{3CA0AE28-D07D-F07E-7591-18666ACB6F37}"/>
          </ac:spMkLst>
        </pc:spChg>
        <pc:spChg chg="add mod">
          <ac:chgData name="Ulrich Freiberger" userId="4dea6c46-8def-476b-861f-7d36dac2cc48" providerId="ADAL" clId="{51DD0CAA-5656-476C-BF58-C43FC60C3C33}" dt="2023-06-12T12:58:59.633" v="2075"/>
          <ac:spMkLst>
            <pc:docMk/>
            <pc:sldMk cId="3153819602" sldId="521"/>
            <ac:spMk id="5" creationId="{FBFF2C16-4DB5-A6E7-5895-F8ECD9060003}"/>
          </ac:spMkLst>
        </pc:spChg>
        <pc:spChg chg="mod">
          <ac:chgData name="Ulrich Freiberger" userId="4dea6c46-8def-476b-861f-7d36dac2cc48" providerId="ADAL" clId="{51DD0CAA-5656-476C-BF58-C43FC60C3C33}" dt="2023-06-12T12:55:15.347" v="2039" actId="20577"/>
          <ac:spMkLst>
            <pc:docMk/>
            <pc:sldMk cId="3153819602" sldId="521"/>
            <ac:spMk id="10" creationId="{00000000-0000-0000-0000-000000000000}"/>
          </ac:spMkLst>
        </pc:spChg>
        <pc:spChg chg="del mod">
          <ac:chgData name="Ulrich Freiberger" userId="4dea6c46-8def-476b-861f-7d36dac2cc48" providerId="ADAL" clId="{51DD0CAA-5656-476C-BF58-C43FC60C3C33}" dt="2023-06-12T12:55:44.800" v="2049"/>
          <ac:spMkLst>
            <pc:docMk/>
            <pc:sldMk cId="3153819602" sldId="521"/>
            <ac:spMk id="12" creationId="{1103BDC4-5336-5724-CC2D-B8F026B4D2DF}"/>
          </ac:spMkLst>
        </pc:spChg>
        <pc:spChg chg="del mod">
          <ac:chgData name="Ulrich Freiberger" userId="4dea6c46-8def-476b-861f-7d36dac2cc48" providerId="ADAL" clId="{51DD0CAA-5656-476C-BF58-C43FC60C3C33}" dt="2023-06-12T12:55:03.422" v="1874"/>
          <ac:spMkLst>
            <pc:docMk/>
            <pc:sldMk cId="3153819602" sldId="521"/>
            <ac:spMk id="13" creationId="{4C60C4A7-7134-E7A4-7662-80EE2B10BBD3}"/>
          </ac:spMkLst>
        </pc:spChg>
        <pc:spChg chg="del mod">
          <ac:chgData name="Ulrich Freiberger" userId="4dea6c46-8def-476b-861f-7d36dac2cc48" providerId="ADAL" clId="{51DD0CAA-5656-476C-BF58-C43FC60C3C33}" dt="2023-06-12T12:55:03.420" v="1872"/>
          <ac:spMkLst>
            <pc:docMk/>
            <pc:sldMk cId="3153819602" sldId="521"/>
            <ac:spMk id="14" creationId="{7BA6447E-3930-82A2-DFB6-8AA91C7CA7E7}"/>
          </ac:spMkLst>
        </pc:spChg>
        <pc:picChg chg="del">
          <ac:chgData name="Ulrich Freiberger" userId="4dea6c46-8def-476b-861f-7d36dac2cc48" providerId="ADAL" clId="{51DD0CAA-5656-476C-BF58-C43FC60C3C33}" dt="2023-06-12T12:55:06.014" v="1876" actId="478"/>
          <ac:picMkLst>
            <pc:docMk/>
            <pc:sldMk cId="3153819602" sldId="521"/>
            <ac:picMk id="7" creationId="{85BC1B75-FCF3-DF42-2D8A-CCC7B21EBCAF}"/>
          </ac:picMkLst>
        </pc:picChg>
        <pc:picChg chg="del">
          <ac:chgData name="Ulrich Freiberger" userId="4dea6c46-8def-476b-861f-7d36dac2cc48" providerId="ADAL" clId="{51DD0CAA-5656-476C-BF58-C43FC60C3C33}" dt="2023-06-12T12:55:05.164" v="1875" actId="478"/>
          <ac:picMkLst>
            <pc:docMk/>
            <pc:sldMk cId="3153819602" sldId="521"/>
            <ac:picMk id="11" creationId="{6A2C7214-D7B0-64A5-EB40-E30332798338}"/>
          </ac:picMkLst>
        </pc:picChg>
      </pc:sldChg>
      <pc:sldChg chg="addSp delSp modSp new del mod ord modTransition">
        <pc:chgData name="Ulrich Freiberger" userId="4dea6c46-8def-476b-861f-7d36dac2cc48" providerId="ADAL" clId="{51DD0CAA-5656-476C-BF58-C43FC60C3C33}" dt="2023-06-12T12:42:55.074" v="356" actId="2696"/>
        <pc:sldMkLst>
          <pc:docMk/>
          <pc:sldMk cId="2071939539" sldId="522"/>
        </pc:sldMkLst>
        <pc:spChg chg="add del mod">
          <ac:chgData name="Ulrich Freiberger" userId="4dea6c46-8def-476b-861f-7d36dac2cc48" providerId="ADAL" clId="{51DD0CAA-5656-476C-BF58-C43FC60C3C33}" dt="2023-06-12T12:32:45.056" v="67" actId="27636"/>
          <ac:spMkLst>
            <pc:docMk/>
            <pc:sldMk cId="2071939539" sldId="522"/>
            <ac:spMk id="2" creationId="{75662A7F-3DE5-EF5E-3824-F80FB91F4D01}"/>
          </ac:spMkLst>
        </pc:spChg>
        <pc:spChg chg="mod">
          <ac:chgData name="Ulrich Freiberger" userId="4dea6c46-8def-476b-861f-7d36dac2cc48" providerId="ADAL" clId="{51DD0CAA-5656-476C-BF58-C43FC60C3C33}" dt="2023-06-12T12:41:45.583" v="355" actId="6549"/>
          <ac:spMkLst>
            <pc:docMk/>
            <pc:sldMk cId="2071939539" sldId="522"/>
            <ac:spMk id="3" creationId="{0C881156-662C-4B6F-9A7D-E74779F9991D}"/>
          </ac:spMkLst>
        </pc:spChg>
        <pc:spChg chg="add del mod">
          <ac:chgData name="Ulrich Freiberger" userId="4dea6c46-8def-476b-861f-7d36dac2cc48" providerId="ADAL" clId="{51DD0CAA-5656-476C-BF58-C43FC60C3C33}" dt="2023-06-12T12:32:14.473" v="61"/>
          <ac:spMkLst>
            <pc:docMk/>
            <pc:sldMk cId="2071939539" sldId="522"/>
            <ac:spMk id="5" creationId="{7B881644-EAF6-8542-16C3-AC0E2506946A}"/>
          </ac:spMkLst>
        </pc:spChg>
        <pc:spChg chg="add del mod">
          <ac:chgData name="Ulrich Freiberger" userId="4dea6c46-8def-476b-861f-7d36dac2cc48" providerId="ADAL" clId="{51DD0CAA-5656-476C-BF58-C43FC60C3C33}" dt="2023-06-12T12:32:13.421" v="60" actId="478"/>
          <ac:spMkLst>
            <pc:docMk/>
            <pc:sldMk cId="2071939539" sldId="522"/>
            <ac:spMk id="7" creationId="{DF1877EE-2E3D-A7CA-1012-BD8F01DD6F09}"/>
          </ac:spMkLst>
        </pc:spChg>
        <pc:spChg chg="add del mod">
          <ac:chgData name="Ulrich Freiberger" userId="4dea6c46-8def-476b-861f-7d36dac2cc48" providerId="ADAL" clId="{51DD0CAA-5656-476C-BF58-C43FC60C3C33}" dt="2023-06-12T12:32:03.565" v="46" actId="767"/>
          <ac:spMkLst>
            <pc:docMk/>
            <pc:sldMk cId="2071939539" sldId="522"/>
            <ac:spMk id="8" creationId="{B3C7FC50-8F20-59CB-7423-46C82FAC7AB1}"/>
          </ac:spMkLst>
        </pc:spChg>
        <pc:spChg chg="add mod">
          <ac:chgData name="Ulrich Freiberger" userId="4dea6c46-8def-476b-861f-7d36dac2cc48" providerId="ADAL" clId="{51DD0CAA-5656-476C-BF58-C43FC60C3C33}" dt="2023-06-12T12:33:47.062" v="70" actId="122"/>
          <ac:spMkLst>
            <pc:docMk/>
            <pc:sldMk cId="2071939539" sldId="522"/>
            <ac:spMk id="9" creationId="{05A93A30-121E-CA29-9D17-1018E676A1AA}"/>
          </ac:spMkLst>
        </pc:spChg>
      </pc:sldChg>
      <pc:sldChg chg="new del">
        <pc:chgData name="Ulrich Freiberger" userId="4dea6c46-8def-476b-861f-7d36dac2cc48" providerId="ADAL" clId="{51DD0CAA-5656-476C-BF58-C43FC60C3C33}" dt="2023-06-12T12:37:49.143" v="125" actId="680"/>
        <pc:sldMkLst>
          <pc:docMk/>
          <pc:sldMk cId="3153783396" sldId="523"/>
        </pc:sldMkLst>
      </pc:sldChg>
      <pc:sldChg chg="addSp delSp modSp new del">
        <pc:chgData name="Ulrich Freiberger" userId="4dea6c46-8def-476b-861f-7d36dac2cc48" providerId="ADAL" clId="{51DD0CAA-5656-476C-BF58-C43FC60C3C33}" dt="2023-06-12T12:37:28.079" v="123" actId="680"/>
        <pc:sldMkLst>
          <pc:docMk/>
          <pc:sldMk cId="3428956496" sldId="523"/>
        </pc:sldMkLst>
        <pc:spChg chg="add del mod">
          <ac:chgData name="Ulrich Freiberger" userId="4dea6c46-8def-476b-861f-7d36dac2cc48" providerId="ADAL" clId="{51DD0CAA-5656-476C-BF58-C43FC60C3C33}" dt="2023-06-12T12:37:27.482" v="122"/>
          <ac:spMkLst>
            <pc:docMk/>
            <pc:sldMk cId="3428956496" sldId="523"/>
            <ac:spMk id="5" creationId="{AD04154F-699E-80B5-C451-7071353A7CA4}"/>
          </ac:spMkLst>
        </pc:spChg>
      </pc:sldChg>
      <pc:sldChg chg="new del">
        <pc:chgData name="Ulrich Freiberger" userId="4dea6c46-8def-476b-861f-7d36dac2cc48" providerId="ADAL" clId="{51DD0CAA-5656-476C-BF58-C43FC60C3C33}" dt="2023-06-12T12:38:06.890" v="128" actId="2696"/>
        <pc:sldMkLst>
          <pc:docMk/>
          <pc:sldMk cId="3904880125" sldId="523"/>
        </pc:sldMkLst>
      </pc:sldChg>
      <pc:sldChg chg="delSp modSp add mod">
        <pc:chgData name="Ulrich Freiberger" userId="4dea6c46-8def-476b-861f-7d36dac2cc48" providerId="ADAL" clId="{51DD0CAA-5656-476C-BF58-C43FC60C3C33}" dt="2023-06-12T12:40:40.830" v="220" actId="115"/>
        <pc:sldMkLst>
          <pc:docMk/>
          <pc:sldMk cId="222661002" sldId="524"/>
        </pc:sldMkLst>
        <pc:spChg chg="del mod">
          <ac:chgData name="Ulrich Freiberger" userId="4dea6c46-8def-476b-861f-7d36dac2cc48" providerId="ADAL" clId="{51DD0CAA-5656-476C-BF58-C43FC60C3C33}" dt="2023-06-12T12:38:52.573" v="159"/>
          <ac:spMkLst>
            <pc:docMk/>
            <pc:sldMk cId="222661002" sldId="524"/>
            <ac:spMk id="2" creationId="{76FAE82A-5835-7F86-7F55-BC223BFF5D9C}"/>
          </ac:spMkLst>
        </pc:spChg>
        <pc:spChg chg="del mod">
          <ac:chgData name="Ulrich Freiberger" userId="4dea6c46-8def-476b-861f-7d36dac2cc48" providerId="ADAL" clId="{51DD0CAA-5656-476C-BF58-C43FC60C3C33}" dt="2023-06-12T12:38:52.572" v="157"/>
          <ac:spMkLst>
            <pc:docMk/>
            <pc:sldMk cId="222661002" sldId="524"/>
            <ac:spMk id="3" creationId="{B43601DA-C458-BA17-D4FE-779F4B08372D}"/>
          </ac:spMkLst>
        </pc:spChg>
        <pc:spChg chg="mod">
          <ac:chgData name="Ulrich Freiberger" userId="4dea6c46-8def-476b-861f-7d36dac2cc48" providerId="ADAL" clId="{51DD0CAA-5656-476C-BF58-C43FC60C3C33}" dt="2023-06-12T12:40:40.830" v="220" actId="115"/>
          <ac:spMkLst>
            <pc:docMk/>
            <pc:sldMk cId="222661002" sldId="524"/>
            <ac:spMk id="6" creationId="{00000000-0000-0000-0000-000000000000}"/>
          </ac:spMkLst>
        </pc:spChg>
        <pc:spChg chg="del">
          <ac:chgData name="Ulrich Freiberger" userId="4dea6c46-8def-476b-861f-7d36dac2cc48" providerId="ADAL" clId="{51DD0CAA-5656-476C-BF58-C43FC60C3C33}" dt="2023-06-12T12:38:37.595" v="131" actId="478"/>
          <ac:spMkLst>
            <pc:docMk/>
            <pc:sldMk cId="222661002" sldId="524"/>
            <ac:spMk id="12" creationId="{55F4DE7A-83C1-A9FC-B03E-9E861A7A4F81}"/>
          </ac:spMkLst>
        </pc:spChg>
        <pc:picChg chg="del">
          <ac:chgData name="Ulrich Freiberger" userId="4dea6c46-8def-476b-861f-7d36dac2cc48" providerId="ADAL" clId="{51DD0CAA-5656-476C-BF58-C43FC60C3C33}" dt="2023-06-12T12:38:33.541" v="129" actId="478"/>
          <ac:picMkLst>
            <pc:docMk/>
            <pc:sldMk cId="222661002" sldId="524"/>
            <ac:picMk id="5" creationId="{0145BC33-CDFE-2870-3CC5-EA4667F5BE5F}"/>
          </ac:picMkLst>
        </pc:picChg>
        <pc:picChg chg="del">
          <ac:chgData name="Ulrich Freiberger" userId="4dea6c46-8def-476b-861f-7d36dac2cc48" providerId="ADAL" clId="{51DD0CAA-5656-476C-BF58-C43FC60C3C33}" dt="2023-06-12T12:38:34.578" v="130" actId="478"/>
          <ac:picMkLst>
            <pc:docMk/>
            <pc:sldMk cId="222661002" sldId="524"/>
            <ac:picMk id="11" creationId="{7275AF14-F544-87B5-71DE-B503E5EEB9F7}"/>
          </ac:picMkLst>
        </pc:picChg>
      </pc:sldChg>
      <pc:sldChg chg="modSp add mod">
        <pc:chgData name="Ulrich Freiberger" userId="4dea6c46-8def-476b-861f-7d36dac2cc48" providerId="ADAL" clId="{51DD0CAA-5656-476C-BF58-C43FC60C3C33}" dt="2023-06-12T12:48:33.299" v="1480" actId="20577"/>
        <pc:sldMkLst>
          <pc:docMk/>
          <pc:sldMk cId="1635200370" sldId="525"/>
        </pc:sldMkLst>
        <pc:spChg chg="mod">
          <ac:chgData name="Ulrich Freiberger" userId="4dea6c46-8def-476b-861f-7d36dac2cc48" providerId="ADAL" clId="{51DD0CAA-5656-476C-BF58-C43FC60C3C33}" dt="2023-06-12T12:48:33.299" v="1480" actId="20577"/>
          <ac:spMkLst>
            <pc:docMk/>
            <pc:sldMk cId="1635200370" sldId="525"/>
            <ac:spMk id="3" creationId="{0C881156-662C-4B6F-9A7D-E74779F9991D}"/>
          </ac:spMkLst>
        </pc:spChg>
      </pc:sldChg>
      <pc:sldChg chg="add">
        <pc:chgData name="Ulrich Freiberger" userId="4dea6c46-8def-476b-861f-7d36dac2cc48" providerId="ADAL" clId="{51DD0CAA-5656-476C-BF58-C43FC60C3C33}" dt="2023-06-12T12:43:01.387" v="357" actId="2890"/>
        <pc:sldMkLst>
          <pc:docMk/>
          <pc:sldMk cId="2028593012" sldId="526"/>
        </pc:sldMkLst>
      </pc:sldChg>
      <pc:sldChg chg="modSp add mod">
        <pc:chgData name="Ulrich Freiberger" userId="4dea6c46-8def-476b-861f-7d36dac2cc48" providerId="ADAL" clId="{51DD0CAA-5656-476C-BF58-C43FC60C3C33}" dt="2023-06-12T12:51:58.286" v="1588" actId="20577"/>
        <pc:sldMkLst>
          <pc:docMk/>
          <pc:sldMk cId="2567202353" sldId="527"/>
        </pc:sldMkLst>
        <pc:spChg chg="mod">
          <ac:chgData name="Ulrich Freiberger" userId="4dea6c46-8def-476b-861f-7d36dac2cc48" providerId="ADAL" clId="{51DD0CAA-5656-476C-BF58-C43FC60C3C33}" dt="2023-06-12T12:51:58.286" v="1588" actId="20577"/>
          <ac:spMkLst>
            <pc:docMk/>
            <pc:sldMk cId="2567202353" sldId="527"/>
            <ac:spMk id="3" creationId="{0C881156-662C-4B6F-9A7D-E74779F9991D}"/>
          </ac:spMkLst>
        </pc:spChg>
      </pc:sldChg>
      <pc:sldChg chg="addSp delSp modSp add mod">
        <pc:chgData name="Ulrich Freiberger" userId="4dea6c46-8def-476b-861f-7d36dac2cc48" providerId="ADAL" clId="{51DD0CAA-5656-476C-BF58-C43FC60C3C33}" dt="2023-06-12T13:02:55.866" v="2581" actId="123"/>
        <pc:sldMkLst>
          <pc:docMk/>
          <pc:sldMk cId="1921691201" sldId="528"/>
        </pc:sldMkLst>
        <pc:spChg chg="add del">
          <ac:chgData name="Ulrich Freiberger" userId="4dea6c46-8def-476b-861f-7d36dac2cc48" providerId="ADAL" clId="{51DD0CAA-5656-476C-BF58-C43FC60C3C33}" dt="2023-06-12T13:00:37.827" v="2570" actId="22"/>
          <ac:spMkLst>
            <pc:docMk/>
            <pc:sldMk cId="1921691201" sldId="528"/>
            <ac:spMk id="3" creationId="{64E33668-0CAC-3C94-6FB0-ABE26F7EA014}"/>
          </ac:spMkLst>
        </pc:spChg>
        <pc:spChg chg="mod">
          <ac:chgData name="Ulrich Freiberger" userId="4dea6c46-8def-476b-861f-7d36dac2cc48" providerId="ADAL" clId="{51DD0CAA-5656-476C-BF58-C43FC60C3C33}" dt="2023-06-12T13:02:55.866" v="2581" actId="123"/>
          <ac:spMkLst>
            <pc:docMk/>
            <pc:sldMk cId="1921691201" sldId="528"/>
            <ac:spMk id="10"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4"/>
            <a:ext cx="3078427" cy="511731"/>
          </a:xfrm>
          <a:prstGeom prst="rect">
            <a:avLst/>
          </a:prstGeom>
        </p:spPr>
        <p:txBody>
          <a:bodyPr vert="horz" lIns="94757" tIns="47379" rIns="94757" bIns="47379" rtlCol="0"/>
          <a:lstStyle>
            <a:lvl1pPr algn="l">
              <a:defRPr sz="1100"/>
            </a:lvl1pPr>
          </a:lstStyle>
          <a:p>
            <a:endParaRPr lang="de-DE"/>
          </a:p>
        </p:txBody>
      </p:sp>
      <p:sp>
        <p:nvSpPr>
          <p:cNvPr id="3" name="Datumsplatzhalter 2"/>
          <p:cNvSpPr>
            <a:spLocks noGrp="1"/>
          </p:cNvSpPr>
          <p:nvPr>
            <p:ph type="dt" sz="quarter" idx="1"/>
          </p:nvPr>
        </p:nvSpPr>
        <p:spPr>
          <a:xfrm>
            <a:off x="4023995" y="4"/>
            <a:ext cx="3078427" cy="511731"/>
          </a:xfrm>
          <a:prstGeom prst="rect">
            <a:avLst/>
          </a:prstGeom>
        </p:spPr>
        <p:txBody>
          <a:bodyPr vert="horz" lIns="94757" tIns="47379" rIns="94757" bIns="47379" rtlCol="0"/>
          <a:lstStyle>
            <a:lvl1pPr algn="r">
              <a:defRPr sz="1100"/>
            </a:lvl1pPr>
          </a:lstStyle>
          <a:p>
            <a:fld id="{9F39AC4F-6BAE-40ED-A22D-CC9EB385846F}" type="datetimeFigureOut">
              <a:rPr lang="de-DE" smtClean="0"/>
              <a:t>12.06.2023</a:t>
            </a:fld>
            <a:endParaRPr lang="de-DE"/>
          </a:p>
        </p:txBody>
      </p:sp>
      <p:sp>
        <p:nvSpPr>
          <p:cNvPr id="4" name="Fußzeilenplatzhalter 3"/>
          <p:cNvSpPr>
            <a:spLocks noGrp="1"/>
          </p:cNvSpPr>
          <p:nvPr>
            <p:ph type="ftr" sz="quarter" idx="2"/>
          </p:nvPr>
        </p:nvSpPr>
        <p:spPr>
          <a:xfrm>
            <a:off x="0" y="9721109"/>
            <a:ext cx="3078427" cy="511731"/>
          </a:xfrm>
          <a:prstGeom prst="rect">
            <a:avLst/>
          </a:prstGeom>
        </p:spPr>
        <p:txBody>
          <a:bodyPr vert="horz" lIns="94757" tIns="47379" rIns="94757" bIns="47379" rtlCol="0" anchor="b"/>
          <a:lstStyle>
            <a:lvl1pPr algn="l">
              <a:defRPr sz="1100"/>
            </a:lvl1pPr>
          </a:lstStyle>
          <a:p>
            <a:endParaRPr lang="de-DE"/>
          </a:p>
        </p:txBody>
      </p:sp>
      <p:sp>
        <p:nvSpPr>
          <p:cNvPr id="5" name="Foliennummernplatzhalter 4"/>
          <p:cNvSpPr>
            <a:spLocks noGrp="1"/>
          </p:cNvSpPr>
          <p:nvPr>
            <p:ph type="sldNum" sz="quarter" idx="3"/>
          </p:nvPr>
        </p:nvSpPr>
        <p:spPr>
          <a:xfrm>
            <a:off x="4023995" y="9721109"/>
            <a:ext cx="3078427" cy="511731"/>
          </a:xfrm>
          <a:prstGeom prst="rect">
            <a:avLst/>
          </a:prstGeom>
        </p:spPr>
        <p:txBody>
          <a:bodyPr vert="horz" lIns="94757" tIns="47379" rIns="94757" bIns="47379" rtlCol="0" anchor="b"/>
          <a:lstStyle>
            <a:lvl1pPr algn="r">
              <a:defRPr sz="1100"/>
            </a:lvl1pPr>
          </a:lstStyle>
          <a:p>
            <a:fld id="{F546F0C0-9F5B-4243-B8A9-F54734F2CBC2}" type="slidenum">
              <a:rPr lang="de-DE" smtClean="0"/>
              <a:t>‹Nr.›</a:t>
            </a:fld>
            <a:endParaRPr lang="de-DE"/>
          </a:p>
        </p:txBody>
      </p:sp>
    </p:spTree>
    <p:extLst>
      <p:ext uri="{BB962C8B-B14F-4D97-AF65-F5344CB8AC3E}">
        <p14:creationId xmlns:p14="http://schemas.microsoft.com/office/powerpoint/2010/main" val="739346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4"/>
            <a:ext cx="3078427" cy="511731"/>
          </a:xfrm>
          <a:prstGeom prst="rect">
            <a:avLst/>
          </a:prstGeom>
        </p:spPr>
        <p:txBody>
          <a:bodyPr vert="horz" lIns="94757" tIns="47379" rIns="94757" bIns="47379" rtlCol="0"/>
          <a:lstStyle>
            <a:lvl1pPr algn="l">
              <a:defRPr sz="1100"/>
            </a:lvl1pPr>
          </a:lstStyle>
          <a:p>
            <a:endParaRPr lang="de-DE"/>
          </a:p>
        </p:txBody>
      </p:sp>
      <p:sp>
        <p:nvSpPr>
          <p:cNvPr id="3" name="Datumsplatzhalter 2"/>
          <p:cNvSpPr>
            <a:spLocks noGrp="1"/>
          </p:cNvSpPr>
          <p:nvPr>
            <p:ph type="dt" idx="1"/>
          </p:nvPr>
        </p:nvSpPr>
        <p:spPr>
          <a:xfrm>
            <a:off x="4023995" y="4"/>
            <a:ext cx="3078427" cy="511731"/>
          </a:xfrm>
          <a:prstGeom prst="rect">
            <a:avLst/>
          </a:prstGeom>
        </p:spPr>
        <p:txBody>
          <a:bodyPr vert="horz" lIns="94757" tIns="47379" rIns="94757" bIns="47379" rtlCol="0"/>
          <a:lstStyle>
            <a:lvl1pPr algn="r">
              <a:defRPr sz="1100"/>
            </a:lvl1pPr>
          </a:lstStyle>
          <a:p>
            <a:fld id="{B60B5A8C-1F7B-4ACA-B34B-8189F5109DA6}" type="datetimeFigureOut">
              <a:rPr lang="de-DE" smtClean="0"/>
              <a:t>12.06.2023</a:t>
            </a:fld>
            <a:endParaRPr lang="de-DE"/>
          </a:p>
        </p:txBody>
      </p:sp>
      <p:sp>
        <p:nvSpPr>
          <p:cNvPr id="4" name="Folienbildplatzhalt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757" tIns="47379" rIns="94757" bIns="47379" rtlCol="0" anchor="ctr"/>
          <a:lstStyle/>
          <a:p>
            <a:endParaRPr lang="de-DE"/>
          </a:p>
        </p:txBody>
      </p:sp>
      <p:sp>
        <p:nvSpPr>
          <p:cNvPr id="5" name="Notizenplatzhalter 4"/>
          <p:cNvSpPr>
            <a:spLocks noGrp="1"/>
          </p:cNvSpPr>
          <p:nvPr>
            <p:ph type="body" sz="quarter" idx="3"/>
          </p:nvPr>
        </p:nvSpPr>
        <p:spPr>
          <a:xfrm>
            <a:off x="710408" y="4861445"/>
            <a:ext cx="5683250" cy="4605575"/>
          </a:xfrm>
          <a:prstGeom prst="rect">
            <a:avLst/>
          </a:prstGeom>
        </p:spPr>
        <p:txBody>
          <a:bodyPr vert="horz" lIns="94757" tIns="47379" rIns="94757" bIns="47379"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9"/>
            <a:ext cx="3078427" cy="511731"/>
          </a:xfrm>
          <a:prstGeom prst="rect">
            <a:avLst/>
          </a:prstGeom>
        </p:spPr>
        <p:txBody>
          <a:bodyPr vert="horz" lIns="94757" tIns="47379" rIns="94757" bIns="47379" rtlCol="0" anchor="b"/>
          <a:lstStyle>
            <a:lvl1pPr algn="l">
              <a:defRPr sz="1100"/>
            </a:lvl1pPr>
          </a:lstStyle>
          <a:p>
            <a:endParaRPr lang="de-DE"/>
          </a:p>
        </p:txBody>
      </p:sp>
      <p:sp>
        <p:nvSpPr>
          <p:cNvPr id="7" name="Foliennummernplatzhalter 6"/>
          <p:cNvSpPr>
            <a:spLocks noGrp="1"/>
          </p:cNvSpPr>
          <p:nvPr>
            <p:ph type="sldNum" sz="quarter" idx="5"/>
          </p:nvPr>
        </p:nvSpPr>
        <p:spPr>
          <a:xfrm>
            <a:off x="4023995" y="9721109"/>
            <a:ext cx="3078427" cy="511731"/>
          </a:xfrm>
          <a:prstGeom prst="rect">
            <a:avLst/>
          </a:prstGeom>
        </p:spPr>
        <p:txBody>
          <a:bodyPr vert="horz" lIns="94757" tIns="47379" rIns="94757" bIns="47379" rtlCol="0" anchor="b"/>
          <a:lstStyle>
            <a:lvl1pPr algn="r">
              <a:defRPr sz="1100"/>
            </a:lvl1pPr>
          </a:lstStyle>
          <a:p>
            <a:fld id="{A9BC6E39-A0D8-462C-9848-22158424871D}" type="slidenum">
              <a:rPr lang="de-DE" smtClean="0"/>
              <a:t>‹Nr.›</a:t>
            </a:fld>
            <a:endParaRPr lang="de-DE"/>
          </a:p>
        </p:txBody>
      </p:sp>
    </p:spTree>
    <p:extLst>
      <p:ext uri="{BB962C8B-B14F-4D97-AF65-F5344CB8AC3E}">
        <p14:creationId xmlns:p14="http://schemas.microsoft.com/office/powerpoint/2010/main" val="112606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9BC6E39-A0D8-462C-9848-22158424871D}" type="slidenum">
              <a:rPr lang="de-DE" smtClean="0"/>
              <a:t>1</a:t>
            </a:fld>
            <a:endParaRPr lang="de-DE"/>
          </a:p>
        </p:txBody>
      </p:sp>
    </p:spTree>
    <p:extLst>
      <p:ext uri="{BB962C8B-B14F-4D97-AF65-F5344CB8AC3E}">
        <p14:creationId xmlns:p14="http://schemas.microsoft.com/office/powerpoint/2010/main" val="416127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13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3969342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14</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pPr marL="177669" indent="-177669">
              <a:buFontTx/>
              <a:buChar char="-"/>
            </a:pPr>
            <a:endParaRPr lang="de-DE" dirty="0"/>
          </a:p>
        </p:txBody>
      </p:sp>
    </p:spTree>
    <p:extLst>
      <p:ext uri="{BB962C8B-B14F-4D97-AF65-F5344CB8AC3E}">
        <p14:creationId xmlns:p14="http://schemas.microsoft.com/office/powerpoint/2010/main" val="264129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15</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pPr marL="177669" indent="-177669">
              <a:buFontTx/>
              <a:buChar char="-"/>
            </a:pPr>
            <a:endParaRPr lang="de-DE" dirty="0"/>
          </a:p>
        </p:txBody>
      </p:sp>
    </p:spTree>
    <p:extLst>
      <p:ext uri="{BB962C8B-B14F-4D97-AF65-F5344CB8AC3E}">
        <p14:creationId xmlns:p14="http://schemas.microsoft.com/office/powerpoint/2010/main" val="50576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16</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pPr marL="177669" indent="-177669">
              <a:buFontTx/>
              <a:buChar char="-"/>
            </a:pPr>
            <a:endParaRPr lang="de-DE" dirty="0"/>
          </a:p>
        </p:txBody>
      </p:sp>
    </p:spTree>
    <p:extLst>
      <p:ext uri="{BB962C8B-B14F-4D97-AF65-F5344CB8AC3E}">
        <p14:creationId xmlns:p14="http://schemas.microsoft.com/office/powerpoint/2010/main" val="207291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17</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pPr marL="177669" indent="-177669">
              <a:buFontTx/>
              <a:buChar char="-"/>
            </a:pPr>
            <a:endParaRPr lang="de-DE" dirty="0"/>
          </a:p>
        </p:txBody>
      </p:sp>
    </p:spTree>
    <p:extLst>
      <p:ext uri="{BB962C8B-B14F-4D97-AF65-F5344CB8AC3E}">
        <p14:creationId xmlns:p14="http://schemas.microsoft.com/office/powerpoint/2010/main" val="2815825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18</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95277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a:noFill/>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70088" indent="-296188" eaLnBrk="0" hangingPunct="0">
              <a:spcBef>
                <a:spcPct val="30000"/>
              </a:spcBef>
              <a:defRPr sz="1100">
                <a:solidFill>
                  <a:schemeClr val="tx1"/>
                </a:solidFill>
                <a:latin typeface="Arial" panose="020B0604020202020204" pitchFamily="34" charset="0"/>
                <a:cs typeface="Arial" panose="020B0604020202020204" pitchFamily="34" charset="0"/>
              </a:defRPr>
            </a:lvl2pPr>
            <a:lvl3pPr marL="1184750" indent="-236950" eaLnBrk="0" hangingPunct="0">
              <a:spcBef>
                <a:spcPct val="30000"/>
              </a:spcBef>
              <a:defRPr sz="1100">
                <a:solidFill>
                  <a:schemeClr val="tx1"/>
                </a:solidFill>
                <a:latin typeface="Arial" panose="020B0604020202020204" pitchFamily="34" charset="0"/>
                <a:cs typeface="Arial" panose="020B0604020202020204" pitchFamily="34" charset="0"/>
              </a:defRPr>
            </a:lvl3pPr>
            <a:lvl4pPr marL="1658651" indent="-236950" eaLnBrk="0" hangingPunct="0">
              <a:spcBef>
                <a:spcPct val="30000"/>
              </a:spcBef>
              <a:defRPr sz="1100">
                <a:solidFill>
                  <a:schemeClr val="tx1"/>
                </a:solidFill>
                <a:latin typeface="Arial" panose="020B0604020202020204" pitchFamily="34" charset="0"/>
                <a:cs typeface="Arial" panose="020B0604020202020204" pitchFamily="34" charset="0"/>
              </a:defRPr>
            </a:lvl4pPr>
            <a:lvl5pPr marL="2132552" indent="-236950" eaLnBrk="0" hangingPunct="0">
              <a:spcBef>
                <a:spcPct val="30000"/>
              </a:spcBef>
              <a:defRPr sz="1100">
                <a:solidFill>
                  <a:schemeClr val="tx1"/>
                </a:solidFill>
                <a:latin typeface="Arial" panose="020B0604020202020204" pitchFamily="34" charset="0"/>
                <a:cs typeface="Arial" panose="020B0604020202020204" pitchFamily="34" charset="0"/>
              </a:defRPr>
            </a:lvl5pPr>
            <a:lvl6pPr marL="2606452"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3080351"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554253"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4028153"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de-DE" altLang="de-DE">
                <a:solidFill>
                  <a:srgbClr val="000000"/>
                </a:solidFill>
              </a:rPr>
              <a:t>test</a:t>
            </a:r>
          </a:p>
        </p:txBody>
      </p:sp>
      <p:sp>
        <p:nvSpPr>
          <p:cNvPr id="113667" name="Rectangle 7"/>
          <p:cNvSpPr>
            <a:spLocks noGrp="1" noChangeArrowheads="1"/>
          </p:cNvSpPr>
          <p:nvPr>
            <p:ph type="sldNum" sz="quarter" idx="5"/>
          </p:nvPr>
        </p:nvSpPr>
        <p:spPr>
          <a:noFill/>
        </p:spPr>
        <p:txBody>
          <a:bodyPr/>
          <a:lstStyle>
            <a:lvl1pPr eaLnBrk="0" hangingPunct="0">
              <a:spcBef>
                <a:spcPct val="30000"/>
              </a:spcBef>
              <a:defRPr sz="1100">
                <a:solidFill>
                  <a:schemeClr val="tx1"/>
                </a:solidFill>
                <a:latin typeface="Arial" panose="020B0604020202020204" pitchFamily="34" charset="0"/>
                <a:cs typeface="Arial" panose="020B0604020202020204" pitchFamily="34" charset="0"/>
              </a:defRPr>
            </a:lvl1pPr>
            <a:lvl2pPr marL="770088" indent="-296188" eaLnBrk="0" hangingPunct="0">
              <a:spcBef>
                <a:spcPct val="30000"/>
              </a:spcBef>
              <a:defRPr sz="1100">
                <a:solidFill>
                  <a:schemeClr val="tx1"/>
                </a:solidFill>
                <a:latin typeface="Arial" panose="020B0604020202020204" pitchFamily="34" charset="0"/>
                <a:cs typeface="Arial" panose="020B0604020202020204" pitchFamily="34" charset="0"/>
              </a:defRPr>
            </a:lvl2pPr>
            <a:lvl3pPr marL="1184750" indent="-236950" eaLnBrk="0" hangingPunct="0">
              <a:spcBef>
                <a:spcPct val="30000"/>
              </a:spcBef>
              <a:defRPr sz="1100">
                <a:solidFill>
                  <a:schemeClr val="tx1"/>
                </a:solidFill>
                <a:latin typeface="Arial" panose="020B0604020202020204" pitchFamily="34" charset="0"/>
                <a:cs typeface="Arial" panose="020B0604020202020204" pitchFamily="34" charset="0"/>
              </a:defRPr>
            </a:lvl3pPr>
            <a:lvl4pPr marL="1658651" indent="-236950" eaLnBrk="0" hangingPunct="0">
              <a:spcBef>
                <a:spcPct val="30000"/>
              </a:spcBef>
              <a:defRPr sz="1100">
                <a:solidFill>
                  <a:schemeClr val="tx1"/>
                </a:solidFill>
                <a:latin typeface="Arial" panose="020B0604020202020204" pitchFamily="34" charset="0"/>
                <a:cs typeface="Arial" panose="020B0604020202020204" pitchFamily="34" charset="0"/>
              </a:defRPr>
            </a:lvl4pPr>
            <a:lvl5pPr marL="2132552" indent="-236950" eaLnBrk="0" hangingPunct="0">
              <a:spcBef>
                <a:spcPct val="30000"/>
              </a:spcBef>
              <a:defRPr sz="1100">
                <a:solidFill>
                  <a:schemeClr val="tx1"/>
                </a:solidFill>
                <a:latin typeface="Arial" panose="020B0604020202020204" pitchFamily="34" charset="0"/>
                <a:cs typeface="Arial" panose="020B0604020202020204" pitchFamily="34" charset="0"/>
              </a:defRPr>
            </a:lvl5pPr>
            <a:lvl6pPr marL="2606452"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3080351"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554253"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4028153" indent="-23695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8FB8DC62-5C0E-43B8-9EB2-4488CC2754A1}" type="slidenum">
              <a:rPr lang="de-DE" altLang="de-DE">
                <a:solidFill>
                  <a:srgbClr val="000000"/>
                </a:solidFill>
              </a:rPr>
              <a:pPr eaLnBrk="1" hangingPunct="1">
                <a:spcBef>
                  <a:spcPct val="0"/>
                </a:spcBef>
              </a:pPr>
              <a:t>19</a:t>
            </a:fld>
            <a:endParaRPr lang="de-DE" altLang="de-DE">
              <a:solidFill>
                <a:srgbClr val="000000"/>
              </a:solidFill>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noFill/>
        </p:spPr>
        <p:txBody>
          <a:bodyPr/>
          <a:lstStyle/>
          <a:p>
            <a:pPr eaLnBrk="1" hangingPunct="1"/>
            <a:endParaRPr lang="de-DE" altLang="de-D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65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2</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273750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389203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4</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181324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5</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206953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6</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58336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7</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pPr marL="172214" indent="-172214">
              <a:buFontTx/>
              <a:buChar char="-"/>
            </a:pPr>
            <a:endParaRPr lang="de-DE" dirty="0"/>
          </a:p>
        </p:txBody>
      </p:sp>
    </p:spTree>
    <p:extLst>
      <p:ext uri="{BB962C8B-B14F-4D97-AF65-F5344CB8AC3E}">
        <p14:creationId xmlns:p14="http://schemas.microsoft.com/office/powerpoint/2010/main" val="422620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8</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pPr marL="172214" indent="-172214">
              <a:buFontTx/>
              <a:buChar char="-"/>
            </a:pPr>
            <a:endParaRPr lang="de-DE" dirty="0"/>
          </a:p>
        </p:txBody>
      </p:sp>
    </p:spTree>
    <p:extLst>
      <p:ext uri="{BB962C8B-B14F-4D97-AF65-F5344CB8AC3E}">
        <p14:creationId xmlns:p14="http://schemas.microsoft.com/office/powerpoint/2010/main" val="335595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hdr" sz="quarter"/>
          </p:nvPr>
        </p:nvSpPr>
        <p:spPr>
          <a:noFill/>
        </p:spPr>
        <p:txBody>
          <a:bodyPr/>
          <a:lstStyle/>
          <a:p>
            <a:r>
              <a:rPr lang="de-DE"/>
              <a:t>test</a:t>
            </a:r>
          </a:p>
        </p:txBody>
      </p:sp>
      <p:sp>
        <p:nvSpPr>
          <p:cNvPr id="23554" name="Rectangle 7"/>
          <p:cNvSpPr>
            <a:spLocks noGrp="1" noChangeArrowheads="1"/>
          </p:cNvSpPr>
          <p:nvPr>
            <p:ph type="sldNum" sz="quarter" idx="5"/>
          </p:nvPr>
        </p:nvSpPr>
        <p:spPr>
          <a:noFill/>
        </p:spPr>
        <p:txBody>
          <a:bodyPr/>
          <a:lstStyle/>
          <a:p>
            <a:fld id="{BB3B8D11-D127-4C37-A852-EA8053F41F2F}" type="slidenum">
              <a:rPr lang="de-DE"/>
              <a:pPr/>
              <a:t>12</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137321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9FC19BC-8CD6-4B3A-96EC-6C5B8B7A2002}" type="datetime1">
              <a:rPr lang="de-DE" smtClean="0"/>
              <a:t>12.06.2023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181719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EBD80E6-63A5-4FBE-B794-66CCE2345A2E}" type="datetime1">
              <a:rPr lang="de-DE" smtClean="0"/>
              <a:t>12.06.2023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246298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7BB29F7-7233-40B4-A7D3-4DA4BF097115}" type="datetime1">
              <a:rPr lang="de-DE" smtClean="0"/>
              <a:t>12.06.2023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342041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FFA4023-29FB-4517-BC9D-A658C1B509A7}" type="datetime1">
              <a:rPr lang="de-DE" smtClean="0"/>
              <a:t>12.06.2023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125911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C0F48D12-C200-4CAA-8FB4-040EAF32CA47}" type="datetime1">
              <a:rPr lang="de-DE" smtClean="0"/>
              <a:t>12.06.2023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87865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D97B247-34A2-460F-B9CC-BDAAC2F80076}" type="datetime1">
              <a:rPr lang="de-DE" smtClean="0"/>
              <a:t>12.06.2023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223955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098A4F6-0F7B-4175-A8F7-83F25C7B0EC2}" type="datetime1">
              <a:rPr lang="de-DE" smtClean="0"/>
              <a:t>12.06.2023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204887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5DDB665-238D-4ECC-844C-2446FB942038}" type="datetime1">
              <a:rPr lang="de-DE" smtClean="0"/>
              <a:t>12.06.2023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127783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8BDDDF4-BCF3-4C1E-A4F1-73A654F42BE5}" type="datetime1">
              <a:rPr lang="de-DE" smtClean="0"/>
              <a:t>12.06.2023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328128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10B0EC17-F6FD-4DB6-8CF6-C7F2820E2727}" type="datetime1">
              <a:rPr lang="de-DE" smtClean="0"/>
              <a:t>12.06.2023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3410319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FD6FFDCA-36B6-4BD2-857B-7A7D4473EC47}" type="datetime1">
              <a:rPr lang="de-DE" smtClean="0"/>
              <a:t>12.06.2023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BEED5EA-5386-4CBC-B0E6-5805A5EB2B0E}" type="slidenum">
              <a:rPr lang="de-DE" smtClean="0"/>
              <a:t>‹Nr.›</a:t>
            </a:fld>
            <a:endParaRPr lang="de-DE"/>
          </a:p>
        </p:txBody>
      </p:sp>
    </p:spTree>
    <p:extLst>
      <p:ext uri="{BB962C8B-B14F-4D97-AF65-F5344CB8AC3E}">
        <p14:creationId xmlns:p14="http://schemas.microsoft.com/office/powerpoint/2010/main" val="29230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0BCAA">
            <a:alpha val="28000"/>
          </a:srgb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C8102-35A4-4393-BF0E-0BE2A1E401EA}" type="datetime1">
              <a:rPr lang="de-DE" smtClean="0"/>
              <a:t>12.06.2023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ED5EA-5386-4CBC-B0E6-5805A5EB2B0E}" type="slidenum">
              <a:rPr lang="de-DE" smtClean="0"/>
              <a:t>‹Nr.›</a:t>
            </a:fld>
            <a:endParaRPr lang="de-DE"/>
          </a:p>
        </p:txBody>
      </p:sp>
    </p:spTree>
    <p:extLst>
      <p:ext uri="{BB962C8B-B14F-4D97-AF65-F5344CB8AC3E}">
        <p14:creationId xmlns:p14="http://schemas.microsoft.com/office/powerpoint/2010/main" val="1951861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ACECB9-AF84-F859-46D8-3E7AE7995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89288"/>
            <a:ext cx="3744416" cy="3575537"/>
          </a:xfrm>
          <a:prstGeom prst="rect">
            <a:avLst/>
          </a:prstGeom>
        </p:spPr>
      </p:pic>
      <p:sp>
        <p:nvSpPr>
          <p:cNvPr id="6" name="AutoShape 53"/>
          <p:cNvSpPr txBox="1">
            <a:spLocks noChangeArrowheads="1"/>
          </p:cNvSpPr>
          <p:nvPr/>
        </p:nvSpPr>
        <p:spPr>
          <a:xfrm>
            <a:off x="107504" y="5164030"/>
            <a:ext cx="9144000" cy="1152128"/>
          </a:xfrm>
          <a:prstGeom prst="rect">
            <a:avLst/>
          </a:prstGeom>
          <a:noFill/>
          <a:ln>
            <a:noFill/>
          </a:ln>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2000" dirty="0"/>
              <a:t>Ulrich Freiberger, Stefan Grundmeier, Dietmar Kleditsch, </a:t>
            </a:r>
          </a:p>
          <a:p>
            <a:pPr marL="0" indent="0" algn="ctr">
              <a:buNone/>
            </a:pPr>
            <a:r>
              <a:rPr lang="de-DE" sz="2000" dirty="0"/>
              <a:t>Andre Klein, Dr. Ruben Schreiter, Stefan Wanzel </a:t>
            </a:r>
          </a:p>
        </p:txBody>
      </p:sp>
      <p:sp>
        <p:nvSpPr>
          <p:cNvPr id="8" name="AutoShape 52"/>
          <p:cNvSpPr txBox="1">
            <a:spLocks noChangeArrowheads="1"/>
          </p:cNvSpPr>
          <p:nvPr/>
        </p:nvSpPr>
        <p:spPr>
          <a:xfrm>
            <a:off x="0" y="3809827"/>
            <a:ext cx="9144000" cy="1050925"/>
          </a:xfrm>
          <a:prstGeom prst="roundRect">
            <a:avLst>
              <a:gd name="adj" fmla="val 0"/>
            </a:avLst>
          </a:prstGeom>
        </p:spPr>
        <p:txBody>
          <a:bodyPr vert="horz" lIns="525600" tIns="46038" rIns="165600" bIns="11880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de-DE" sz="3200" i="1">
                <a:solidFill>
                  <a:srgbClr val="FFFF99"/>
                </a:solidFill>
                <a:effectLst>
                  <a:outerShdw blurRad="38100" dist="38100" dir="2700000" algn="tl">
                    <a:srgbClr val="000000"/>
                  </a:outerShdw>
                </a:effectLst>
                <a:latin typeface="Calibri" pitchFamily="34" charset="0"/>
              </a:rPr>
              <a:t>Nachhaltigkeit in der tierischen Erzeugung</a:t>
            </a:r>
            <a:endParaRPr lang="de-DE" sz="3200" i="1" dirty="0">
              <a:solidFill>
                <a:srgbClr val="FFFF99"/>
              </a:solidFill>
              <a:effectLst>
                <a:outerShdw blurRad="38100" dist="38100" dir="2700000" algn="tl">
                  <a:srgbClr val="000000"/>
                </a:outerShdw>
              </a:effectLst>
              <a:latin typeface="Calibri" pitchFamily="34" charset="0"/>
            </a:endParaRPr>
          </a:p>
        </p:txBody>
      </p:sp>
      <p:sp>
        <p:nvSpPr>
          <p:cNvPr id="9" name="Rectangle 2"/>
          <p:cNvSpPr>
            <a:spLocks noChangeArrowheads="1"/>
          </p:cNvSpPr>
          <p:nvPr/>
        </p:nvSpPr>
        <p:spPr bwMode="auto">
          <a:xfrm>
            <a:off x="0" y="3564013"/>
            <a:ext cx="9144000" cy="1584175"/>
          </a:xfrm>
          <a:prstGeom prst="rect">
            <a:avLst/>
          </a:prstGeom>
          <a:solidFill>
            <a:srgbClr val="119149"/>
          </a:solidFill>
          <a:ln>
            <a:noFill/>
          </a:ln>
          <a:effectLst/>
        </p:spPr>
        <p:txBody>
          <a:bodyPr lIns="525600" tIns="46038" rIns="165600" bIns="118800" anchor="b"/>
          <a:lstStyle/>
          <a:p>
            <a:pPr algn="ctr" eaLnBrk="0" hangingPunct="0">
              <a:defRPr/>
            </a:pPr>
            <a:r>
              <a:rPr lang="de-DE" sz="4800" b="1" i="1" dirty="0">
                <a:solidFill>
                  <a:srgbClr val="FFFF99"/>
                </a:solidFill>
                <a:effectLst>
                  <a:outerShdw blurRad="38100" dist="38100" dir="2700000" algn="tl">
                    <a:srgbClr val="000000"/>
                  </a:outerShdw>
                </a:effectLst>
                <a:latin typeface="Calibri" pitchFamily="34" charset="0"/>
              </a:rPr>
              <a:t>Aktuelles aus dem BZA </a:t>
            </a:r>
          </a:p>
          <a:p>
            <a:pPr algn="ctr" eaLnBrk="0" hangingPunct="0">
              <a:defRPr/>
            </a:pPr>
            <a:r>
              <a:rPr lang="de-DE" sz="4800" b="1" i="1" dirty="0">
                <a:solidFill>
                  <a:srgbClr val="FFFF99"/>
                </a:solidFill>
                <a:effectLst>
                  <a:outerShdw blurRad="38100" dist="38100" dir="2700000" algn="tl">
                    <a:srgbClr val="000000"/>
                  </a:outerShdw>
                </a:effectLst>
                <a:latin typeface="Calibri" pitchFamily="34" charset="0"/>
              </a:rPr>
              <a:t> - Sparte Geflügel - </a:t>
            </a:r>
          </a:p>
        </p:txBody>
      </p:sp>
      <p:sp>
        <p:nvSpPr>
          <p:cNvPr id="13" name="Textfeld 12"/>
          <p:cNvSpPr txBox="1"/>
          <p:nvPr/>
        </p:nvSpPr>
        <p:spPr>
          <a:xfrm>
            <a:off x="197260" y="6245492"/>
            <a:ext cx="8964488" cy="523220"/>
          </a:xfrm>
          <a:prstGeom prst="rect">
            <a:avLst/>
          </a:prstGeom>
          <a:noFill/>
        </p:spPr>
        <p:txBody>
          <a:bodyPr wrap="square" rtlCol="0">
            <a:spAutoFit/>
          </a:bodyPr>
          <a:lstStyle/>
          <a:p>
            <a:pPr algn="ctr"/>
            <a:r>
              <a:rPr lang="de-DE" sz="2800" dirty="0">
                <a:latin typeface="Arial Narrow" panose="020B0606020202030204" pitchFamily="34" charset="0"/>
                <a:cs typeface="Arial" panose="020B0604020202020204" pitchFamily="34" charset="0"/>
              </a:rPr>
              <a:t>Juni 2023</a:t>
            </a:r>
          </a:p>
        </p:txBody>
      </p:sp>
      <p:sp>
        <p:nvSpPr>
          <p:cNvPr id="2" name="Textfeld 1">
            <a:extLst>
              <a:ext uri="{FF2B5EF4-FFF2-40B4-BE49-F238E27FC236}">
                <a16:creationId xmlns:a16="http://schemas.microsoft.com/office/drawing/2014/main" id="{811E8771-363C-43FD-C7E4-C777F9141E6B}"/>
              </a:ext>
            </a:extLst>
          </p:cNvPr>
          <p:cNvSpPr txBox="1"/>
          <p:nvPr/>
        </p:nvSpPr>
        <p:spPr>
          <a:xfrm>
            <a:off x="2699792" y="3342546"/>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817318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62A7F-3DE5-EF5E-3824-F80FB91F4D01}"/>
              </a:ext>
            </a:extLst>
          </p:cNvPr>
          <p:cNvSpPr>
            <a:spLocks noGrp="1"/>
          </p:cNvSpPr>
          <p:nvPr>
            <p:ph type="title"/>
          </p:nvPr>
        </p:nvSpPr>
        <p:spPr/>
        <p:txBody>
          <a:bodyPr vert="horz" lIns="91440" tIns="45720" rIns="91440" bIns="45720" rtlCol="0" anchor="ctr">
            <a:normAutofit fontScale="90000"/>
          </a:bodyPr>
          <a:lstStyle/>
          <a:p>
            <a:br>
              <a:rPr lang="de-DE" b="1" i="1" dirty="0">
                <a:solidFill>
                  <a:srgbClr val="FFFF99"/>
                </a:solidFill>
                <a:effectLst>
                  <a:outerShdw blurRad="38100" dist="38100" dir="2700000" algn="tl">
                    <a:srgbClr val="000000"/>
                  </a:outerShdw>
                </a:effectLst>
                <a:highlight>
                  <a:srgbClr val="008000"/>
                </a:highlight>
                <a:latin typeface="Calibri" pitchFamily="34" charset="0"/>
              </a:rPr>
            </a:br>
            <a:r>
              <a:rPr lang="de-DE" b="1" i="1" dirty="0">
                <a:solidFill>
                  <a:srgbClr val="FFFF99"/>
                </a:solidFill>
                <a:effectLst>
                  <a:outerShdw blurRad="38100" dist="38100" dir="2700000" algn="tl">
                    <a:srgbClr val="000000"/>
                  </a:outerShdw>
                </a:effectLst>
                <a:highlight>
                  <a:srgbClr val="008000"/>
                </a:highlight>
                <a:latin typeface="Calibri" pitchFamily="34" charset="0"/>
              </a:rPr>
              <a:t>Sichtfreiheit </a:t>
            </a:r>
            <a:r>
              <a:rPr lang="de-DE" b="1" i="1" dirty="0" err="1">
                <a:solidFill>
                  <a:srgbClr val="FFFF99"/>
                </a:solidFill>
                <a:effectLst>
                  <a:outerShdw blurRad="38100" dist="38100" dir="2700000" algn="tl">
                    <a:srgbClr val="000000"/>
                  </a:outerShdw>
                </a:effectLst>
                <a:highlight>
                  <a:srgbClr val="008000"/>
                </a:highlight>
                <a:latin typeface="Calibri" pitchFamily="34" charset="0"/>
              </a:rPr>
              <a:t>Vollhaubenhühner</a:t>
            </a:r>
            <a:br>
              <a:rPr lang="de-DE" b="1" i="1" dirty="0">
                <a:solidFill>
                  <a:srgbClr val="FFFF99"/>
                </a:solidFill>
                <a:effectLst>
                  <a:outerShdw blurRad="38100" dist="38100" dir="2700000" algn="tl">
                    <a:srgbClr val="000000"/>
                  </a:outerShdw>
                </a:effectLst>
                <a:highlight>
                  <a:srgbClr val="008000"/>
                </a:highlight>
                <a:latin typeface="Calibri" pitchFamily="34" charset="0"/>
              </a:rPr>
            </a:br>
            <a:endParaRPr lang="de-DE" b="1" i="1" dirty="0">
              <a:solidFill>
                <a:srgbClr val="FFFF99"/>
              </a:solidFill>
              <a:effectLst>
                <a:outerShdw blurRad="38100" dist="38100" dir="2700000" algn="tl">
                  <a:srgbClr val="000000"/>
                </a:outerShdw>
              </a:effectLst>
              <a:highlight>
                <a:srgbClr val="008000"/>
              </a:highlight>
              <a:latin typeface="Calibri" pitchFamily="34" charset="0"/>
            </a:endParaRPr>
          </a:p>
        </p:txBody>
      </p:sp>
      <p:sp>
        <p:nvSpPr>
          <p:cNvPr id="3" name="Inhaltsplatzhalter 2">
            <a:extLst>
              <a:ext uri="{FF2B5EF4-FFF2-40B4-BE49-F238E27FC236}">
                <a16:creationId xmlns:a16="http://schemas.microsoft.com/office/drawing/2014/main" id="{0C881156-662C-4B6F-9A7D-E74779F9991D}"/>
              </a:ext>
            </a:extLst>
          </p:cNvPr>
          <p:cNvSpPr>
            <a:spLocks noGrp="1"/>
          </p:cNvSpPr>
          <p:nvPr>
            <p:ph idx="1"/>
          </p:nvPr>
        </p:nvSpPr>
        <p:spPr/>
        <p:txBody>
          <a:bodyPr>
            <a:noAutofit/>
          </a:bodyPr>
          <a:lstStyle/>
          <a:p>
            <a:pPr marL="0" indent="0" algn="just">
              <a:buNone/>
            </a:pPr>
            <a:r>
              <a:rPr lang="de-DE" sz="2000" b="1"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 Anpassung in der Anlage 9 zur AAB:</a:t>
            </a:r>
          </a:p>
          <a:p>
            <a:pPr algn="just"/>
            <a:r>
              <a:rPr lang="de-DE" sz="2000" b="1" dirty="0">
                <a:effectLst/>
                <a:latin typeface="Calibri" panose="020F0502020204030204" pitchFamily="34" charset="0"/>
                <a:ea typeface="Times New Roman" panose="02020603050405020304" pitchFamily="18" charset="0"/>
                <a:cs typeface="Calibri" panose="020F0502020204030204" pitchFamily="34" charset="0"/>
              </a:rPr>
              <a:t>Hauben und Schöpfe bei Hühnern und Zwerghühnern: </a:t>
            </a:r>
            <a:r>
              <a:rPr lang="de-DE" sz="2000" dirty="0">
                <a:effectLst/>
                <a:latin typeface="Calibri" panose="020F0502020204030204" pitchFamily="34" charset="0"/>
                <a:ea typeface="Times New Roman" panose="02020603050405020304" pitchFamily="18" charset="0"/>
                <a:cs typeface="Calibri" panose="020F0502020204030204" pitchFamily="34" charset="0"/>
              </a:rPr>
              <a:t>Tiere mit Haube oder Schopf müssen Sichtfreiheit haben. Die Beurteilung der Sichtfreiheit erfolgt in Augenhöhe Mensch-Tier. Eine korrekte Sichtfreiheit ist dabei vorhanden, wenn sowohl frontal als auch seitlich betrachtet die Augen des Huhns sichtbar sind. Tiere, die durch das Hauben- bzw. Schopfgefieder in der Sichtfreiheit behindert sind, erhalten die Bewertung o.B. Sollte die Sichtfreiheit durch behindernde Federn eingeschränkt sein, ist es erlaubt, diese Federn zu beschneiden. Das Beschneiden von Federn ist ausschließlich im Sichtfeld zum Erlangen der Sichtfreiheit gestattet. Ziehen der Federn ist nicht gestattet. Das Beschneiden ist auch bei Schautieren gestattet. Tiere mit von außen sichtbar beschnittener Haube dürfen nicht mit V oder </a:t>
            </a:r>
            <a:r>
              <a:rPr lang="de-DE" sz="2000" dirty="0" err="1">
                <a:effectLst/>
                <a:latin typeface="Calibri" panose="020F0502020204030204" pitchFamily="34" charset="0"/>
                <a:ea typeface="Times New Roman" panose="02020603050405020304" pitchFamily="18" charset="0"/>
                <a:cs typeface="Calibri" panose="020F0502020204030204" pitchFamily="34" charset="0"/>
              </a:rPr>
              <a:t>hv</a:t>
            </a:r>
            <a:r>
              <a:rPr lang="de-DE" sz="2000" dirty="0">
                <a:effectLst/>
                <a:latin typeface="Calibri" panose="020F0502020204030204" pitchFamily="34" charset="0"/>
                <a:ea typeface="Times New Roman" panose="02020603050405020304" pitchFamily="18" charset="0"/>
                <a:cs typeface="Calibri" panose="020F0502020204030204" pitchFamily="34" charset="0"/>
              </a:rPr>
              <a:t> bewertet werden. Bei sonst gleichwertigen Tieren werden die mit unbeschnittener Haube bevorzugt</a:t>
            </a:r>
            <a:endParaRPr lang="de-DE" sz="2000" dirty="0">
              <a:latin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82D94B76-8D21-0593-D4F9-CB113DCCED02}"/>
              </a:ext>
            </a:extLst>
          </p:cNvPr>
          <p:cNvSpPr>
            <a:spLocks noGrp="1"/>
          </p:cNvSpPr>
          <p:nvPr>
            <p:ph type="sldNum" sz="quarter" idx="12"/>
          </p:nvPr>
        </p:nvSpPr>
        <p:spPr/>
        <p:txBody>
          <a:bodyPr/>
          <a:lstStyle/>
          <a:p>
            <a:fld id="{9BEED5EA-5386-4CBC-B0E6-5805A5EB2B0E}" type="slidenum">
              <a:rPr lang="de-DE" smtClean="0"/>
              <a:t>10</a:t>
            </a:fld>
            <a:endParaRPr lang="de-DE"/>
          </a:p>
        </p:txBody>
      </p:sp>
      <p:sp>
        <p:nvSpPr>
          <p:cNvPr id="9" name="Rectangle 2">
            <a:extLst>
              <a:ext uri="{FF2B5EF4-FFF2-40B4-BE49-F238E27FC236}">
                <a16:creationId xmlns:a16="http://schemas.microsoft.com/office/drawing/2014/main" id="{05A93A30-121E-CA29-9D17-1018E676A1AA}"/>
              </a:ext>
            </a:extLst>
          </p:cNvPr>
          <p:cNvSpPr>
            <a:spLocks noChangeArrowheads="1"/>
          </p:cNvSpPr>
          <p:nvPr/>
        </p:nvSpPr>
        <p:spPr bwMode="auto">
          <a:xfrm>
            <a:off x="0" y="1"/>
            <a:ext cx="9144000" cy="1268759"/>
          </a:xfrm>
          <a:prstGeom prst="rect">
            <a:avLst/>
          </a:prstGeom>
          <a:solidFill>
            <a:srgbClr val="119149"/>
          </a:solidFill>
          <a:ln>
            <a:noFill/>
          </a:ln>
          <a:effectLst/>
        </p:spPr>
        <p:txBody>
          <a:bodyPr lIns="525600" tIns="46038" rIns="165600" bIns="118800" anchor="b"/>
          <a:lstStyle/>
          <a:p>
            <a:pPr algn="ctr" eaLnBrk="0" hangingPunct="0">
              <a:defRPr/>
            </a:pPr>
            <a:r>
              <a:rPr lang="de-DE" sz="4400" b="1" i="1" dirty="0">
                <a:solidFill>
                  <a:srgbClr val="FFFF99"/>
                </a:solidFill>
                <a:effectLst>
                  <a:outerShdw blurRad="38100" dist="38100" dir="2700000" algn="tl">
                    <a:srgbClr val="000000"/>
                  </a:outerShdw>
                </a:effectLst>
                <a:latin typeface="Calibri" pitchFamily="34" charset="0"/>
              </a:rPr>
              <a:t>Sichtfreiheit </a:t>
            </a:r>
            <a:r>
              <a:rPr lang="de-DE" sz="4400" b="1" i="1" dirty="0" err="1">
                <a:solidFill>
                  <a:srgbClr val="FFFF99"/>
                </a:solidFill>
                <a:effectLst>
                  <a:outerShdw blurRad="38100" dist="38100" dir="2700000" algn="tl">
                    <a:srgbClr val="000000"/>
                  </a:outerShdw>
                </a:effectLst>
                <a:latin typeface="Calibri" pitchFamily="34" charset="0"/>
              </a:rPr>
              <a:t>Vollhaubenhühner</a:t>
            </a:r>
            <a:endParaRPr lang="de-DE" sz="4400" b="1" i="1" dirty="0">
              <a:solidFill>
                <a:srgbClr val="FFFF99"/>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028593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62A7F-3DE5-EF5E-3824-F80FB91F4D01}"/>
              </a:ext>
            </a:extLst>
          </p:cNvPr>
          <p:cNvSpPr>
            <a:spLocks noGrp="1"/>
          </p:cNvSpPr>
          <p:nvPr>
            <p:ph type="title"/>
          </p:nvPr>
        </p:nvSpPr>
        <p:spPr/>
        <p:txBody>
          <a:bodyPr vert="horz" lIns="91440" tIns="45720" rIns="91440" bIns="45720" rtlCol="0" anchor="ctr">
            <a:normAutofit fontScale="90000"/>
          </a:bodyPr>
          <a:lstStyle/>
          <a:p>
            <a:br>
              <a:rPr lang="de-DE" b="1" i="1" dirty="0">
                <a:solidFill>
                  <a:srgbClr val="FFFF99"/>
                </a:solidFill>
                <a:effectLst>
                  <a:outerShdw blurRad="38100" dist="38100" dir="2700000" algn="tl">
                    <a:srgbClr val="000000"/>
                  </a:outerShdw>
                </a:effectLst>
                <a:highlight>
                  <a:srgbClr val="008000"/>
                </a:highlight>
                <a:latin typeface="Calibri" pitchFamily="34" charset="0"/>
              </a:rPr>
            </a:br>
            <a:r>
              <a:rPr lang="de-DE" b="1" i="1" dirty="0">
                <a:solidFill>
                  <a:srgbClr val="FFFF99"/>
                </a:solidFill>
                <a:effectLst>
                  <a:outerShdw blurRad="38100" dist="38100" dir="2700000" algn="tl">
                    <a:srgbClr val="000000"/>
                  </a:outerShdw>
                </a:effectLst>
                <a:highlight>
                  <a:srgbClr val="008000"/>
                </a:highlight>
                <a:latin typeface="Calibri" pitchFamily="34" charset="0"/>
              </a:rPr>
              <a:t>Sichtfreiheit </a:t>
            </a:r>
            <a:r>
              <a:rPr lang="de-DE" b="1" i="1" dirty="0" err="1">
                <a:solidFill>
                  <a:srgbClr val="FFFF99"/>
                </a:solidFill>
                <a:effectLst>
                  <a:outerShdw blurRad="38100" dist="38100" dir="2700000" algn="tl">
                    <a:srgbClr val="000000"/>
                  </a:outerShdw>
                </a:effectLst>
                <a:highlight>
                  <a:srgbClr val="008000"/>
                </a:highlight>
                <a:latin typeface="Calibri" pitchFamily="34" charset="0"/>
              </a:rPr>
              <a:t>Vollhaubenhühner</a:t>
            </a:r>
            <a:br>
              <a:rPr lang="de-DE" b="1" i="1" dirty="0">
                <a:solidFill>
                  <a:srgbClr val="FFFF99"/>
                </a:solidFill>
                <a:effectLst>
                  <a:outerShdw blurRad="38100" dist="38100" dir="2700000" algn="tl">
                    <a:srgbClr val="000000"/>
                  </a:outerShdw>
                </a:effectLst>
                <a:highlight>
                  <a:srgbClr val="008000"/>
                </a:highlight>
                <a:latin typeface="Calibri" pitchFamily="34" charset="0"/>
              </a:rPr>
            </a:br>
            <a:endParaRPr lang="de-DE" b="1" i="1" dirty="0">
              <a:solidFill>
                <a:srgbClr val="FFFF99"/>
              </a:solidFill>
              <a:effectLst>
                <a:outerShdw blurRad="38100" dist="38100" dir="2700000" algn="tl">
                  <a:srgbClr val="000000"/>
                </a:outerShdw>
              </a:effectLst>
              <a:highlight>
                <a:srgbClr val="008000"/>
              </a:highlight>
              <a:latin typeface="Calibri" pitchFamily="34" charset="0"/>
            </a:endParaRPr>
          </a:p>
        </p:txBody>
      </p:sp>
      <p:sp>
        <p:nvSpPr>
          <p:cNvPr id="3" name="Inhaltsplatzhalter 2">
            <a:extLst>
              <a:ext uri="{FF2B5EF4-FFF2-40B4-BE49-F238E27FC236}">
                <a16:creationId xmlns:a16="http://schemas.microsoft.com/office/drawing/2014/main" id="{0C881156-662C-4B6F-9A7D-E74779F9991D}"/>
              </a:ext>
            </a:extLst>
          </p:cNvPr>
          <p:cNvSpPr>
            <a:spLocks noGrp="1"/>
          </p:cNvSpPr>
          <p:nvPr>
            <p:ph idx="1"/>
          </p:nvPr>
        </p:nvSpPr>
        <p:spPr/>
        <p:txBody>
          <a:bodyPr>
            <a:noAutofit/>
          </a:bodyPr>
          <a:lstStyle/>
          <a:p>
            <a:pPr marL="0" indent="0" algn="just">
              <a:buNone/>
            </a:pPr>
            <a:endParaRPr lang="de-DE" sz="2400" kern="150" dirty="0">
              <a:effectLst/>
              <a:latin typeface="+mj-lt"/>
              <a:ea typeface="SimSun" panose="02010600030101010101" pitchFamily="2" charset="-122"/>
              <a:cs typeface="Mangal" panose="02040503050203030202" pitchFamily="18" charset="0"/>
            </a:endParaRPr>
          </a:p>
          <a:p>
            <a:pPr marL="0" indent="0" algn="just">
              <a:buNone/>
            </a:pPr>
            <a:endParaRPr lang="de-DE" sz="2400" kern="150" dirty="0">
              <a:latin typeface="+mj-lt"/>
              <a:ea typeface="SimSun" panose="02010600030101010101" pitchFamily="2" charset="-122"/>
              <a:cs typeface="Mangal" panose="02040503050203030202" pitchFamily="18" charset="0"/>
            </a:endParaRPr>
          </a:p>
          <a:p>
            <a:pPr marL="0" indent="0" algn="just">
              <a:buNone/>
            </a:pPr>
            <a:r>
              <a:rPr lang="de-DE" sz="2400" kern="150" dirty="0">
                <a:effectLst/>
                <a:latin typeface="+mj-lt"/>
                <a:ea typeface="SimSun" panose="02010600030101010101" pitchFamily="2" charset="-122"/>
                <a:cs typeface="Mangal" panose="02040503050203030202" pitchFamily="18" charset="0"/>
              </a:rPr>
              <a:t>Der WGH in Zusammenarbeit mit den betreuenden Sondervereinen, dem BZA und dem TASCH plant hinsichtlich tierschutzrelevanter Merkmale die Erstellung von Merkblättern und Schulungen. </a:t>
            </a:r>
          </a:p>
          <a:p>
            <a:pPr marL="0" indent="0" algn="just">
              <a:buNone/>
            </a:pPr>
            <a:r>
              <a:rPr lang="de-DE" sz="2400" kern="150" dirty="0">
                <a:effectLst/>
                <a:latin typeface="+mj-lt"/>
                <a:ea typeface="SimSun" panose="02010600030101010101" pitchFamily="2" charset="-122"/>
                <a:cs typeface="Mangal" panose="02040503050203030202" pitchFamily="18" charset="0"/>
              </a:rPr>
              <a:t>Zielgruppe sollen dabei insbesondere Vertreter von Veterinärbehörden und Ministerien (Schulungen) sowie betroffene Züchter (Merkblätter) sein. </a:t>
            </a:r>
          </a:p>
          <a:p>
            <a:pPr marL="0" indent="0" algn="just">
              <a:buNone/>
            </a:pPr>
            <a:endParaRPr lang="de-DE" sz="2000" dirty="0">
              <a:latin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82D94B76-8D21-0593-D4F9-CB113DCCED02}"/>
              </a:ext>
            </a:extLst>
          </p:cNvPr>
          <p:cNvSpPr>
            <a:spLocks noGrp="1"/>
          </p:cNvSpPr>
          <p:nvPr>
            <p:ph type="sldNum" sz="quarter" idx="12"/>
          </p:nvPr>
        </p:nvSpPr>
        <p:spPr/>
        <p:txBody>
          <a:bodyPr/>
          <a:lstStyle/>
          <a:p>
            <a:fld id="{9BEED5EA-5386-4CBC-B0E6-5805A5EB2B0E}" type="slidenum">
              <a:rPr lang="de-DE" smtClean="0"/>
              <a:t>11</a:t>
            </a:fld>
            <a:endParaRPr lang="de-DE"/>
          </a:p>
        </p:txBody>
      </p:sp>
      <p:sp>
        <p:nvSpPr>
          <p:cNvPr id="9" name="Rectangle 2">
            <a:extLst>
              <a:ext uri="{FF2B5EF4-FFF2-40B4-BE49-F238E27FC236}">
                <a16:creationId xmlns:a16="http://schemas.microsoft.com/office/drawing/2014/main" id="{05A93A30-121E-CA29-9D17-1018E676A1AA}"/>
              </a:ext>
            </a:extLst>
          </p:cNvPr>
          <p:cNvSpPr>
            <a:spLocks noChangeArrowheads="1"/>
          </p:cNvSpPr>
          <p:nvPr/>
        </p:nvSpPr>
        <p:spPr bwMode="auto">
          <a:xfrm>
            <a:off x="0" y="1"/>
            <a:ext cx="9144000" cy="1268759"/>
          </a:xfrm>
          <a:prstGeom prst="rect">
            <a:avLst/>
          </a:prstGeom>
          <a:solidFill>
            <a:srgbClr val="119149"/>
          </a:solidFill>
          <a:ln>
            <a:noFill/>
          </a:ln>
          <a:effectLst/>
        </p:spPr>
        <p:txBody>
          <a:bodyPr lIns="525600" tIns="46038" rIns="165600" bIns="118800" anchor="b"/>
          <a:lstStyle/>
          <a:p>
            <a:pPr algn="ctr" eaLnBrk="0" hangingPunct="0">
              <a:defRPr/>
            </a:pPr>
            <a:r>
              <a:rPr lang="de-DE" sz="4400" b="1" i="1" dirty="0">
                <a:solidFill>
                  <a:srgbClr val="FFFF99"/>
                </a:solidFill>
                <a:effectLst>
                  <a:outerShdw blurRad="38100" dist="38100" dir="2700000" algn="tl">
                    <a:srgbClr val="000000"/>
                  </a:outerShdw>
                </a:effectLst>
                <a:latin typeface="Calibri" pitchFamily="34" charset="0"/>
              </a:rPr>
              <a:t>Sichtfreiheit </a:t>
            </a:r>
            <a:r>
              <a:rPr lang="de-DE" sz="4400" b="1" i="1" dirty="0" err="1">
                <a:solidFill>
                  <a:srgbClr val="FFFF99"/>
                </a:solidFill>
                <a:effectLst>
                  <a:outerShdw blurRad="38100" dist="38100" dir="2700000" algn="tl">
                    <a:srgbClr val="000000"/>
                  </a:outerShdw>
                </a:effectLst>
                <a:latin typeface="Calibri" pitchFamily="34" charset="0"/>
              </a:rPr>
              <a:t>Vollhaubenhühner</a:t>
            </a:r>
            <a:endParaRPr lang="de-DE" sz="4400" b="1" i="1" dirty="0">
              <a:solidFill>
                <a:srgbClr val="FFFF99"/>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56720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4000" b="1" i="1" dirty="0">
                <a:solidFill>
                  <a:srgbClr val="FFFF99"/>
                </a:solidFill>
                <a:effectLst>
                  <a:outerShdw blurRad="38100" dist="38100" dir="2700000" algn="tl">
                    <a:srgbClr val="000000"/>
                  </a:outerShdw>
                </a:effectLst>
                <a:latin typeface="Calibri" pitchFamily="34" charset="0"/>
              </a:rPr>
              <a:t>Allgemeine Information</a:t>
            </a:r>
          </a:p>
        </p:txBody>
      </p:sp>
      <p:sp>
        <p:nvSpPr>
          <p:cNvPr id="2" name="Foliennummernplatzhalter 1"/>
          <p:cNvSpPr>
            <a:spLocks noGrp="1"/>
          </p:cNvSpPr>
          <p:nvPr>
            <p:ph type="sldNum" sz="quarter" idx="12"/>
          </p:nvPr>
        </p:nvSpPr>
        <p:spPr>
          <a:xfrm>
            <a:off x="6678296" y="6488072"/>
            <a:ext cx="2133600" cy="365125"/>
          </a:xfrm>
        </p:spPr>
        <p:txBody>
          <a:bodyPr/>
          <a:lstStyle/>
          <a:p>
            <a:fld id="{9BEED5EA-5386-4CBC-B0E6-5805A5EB2B0E}" type="slidenum">
              <a:rPr lang="de-DE" smtClean="0"/>
              <a:t>12</a:t>
            </a:fld>
            <a:endParaRPr lang="de-DE"/>
          </a:p>
        </p:txBody>
      </p:sp>
      <p:sp>
        <p:nvSpPr>
          <p:cNvPr id="11" name="Textfeld 10">
            <a:extLst>
              <a:ext uri="{FF2B5EF4-FFF2-40B4-BE49-F238E27FC236}">
                <a16:creationId xmlns:a16="http://schemas.microsoft.com/office/drawing/2014/main" id="{D8578BED-890E-9BCD-58AC-43F4D49DCE3E}"/>
              </a:ext>
            </a:extLst>
          </p:cNvPr>
          <p:cNvSpPr txBox="1"/>
          <p:nvPr/>
        </p:nvSpPr>
        <p:spPr>
          <a:xfrm>
            <a:off x="323528" y="1124744"/>
            <a:ext cx="8424936" cy="923330"/>
          </a:xfrm>
          <a:prstGeom prst="rect">
            <a:avLst/>
          </a:prstGeom>
          <a:noFill/>
        </p:spPr>
        <p:txBody>
          <a:bodyPr wrap="square" rtlCol="0">
            <a:spAutoFit/>
          </a:bodyPr>
          <a:lstStyle/>
          <a:p>
            <a:r>
              <a:rPr lang="de-DE" b="1" dirty="0" err="1">
                <a:latin typeface="Arial" panose="020B0604020202020204" pitchFamily="34" charset="0"/>
                <a:cs typeface="Arial" panose="020B0604020202020204" pitchFamily="34" charset="0"/>
              </a:rPr>
              <a:t>Fußbefiederung</a:t>
            </a:r>
            <a:r>
              <a:rPr lang="de-DE" b="1" dirty="0">
                <a:latin typeface="Arial" panose="020B0604020202020204" pitchFamily="34" charset="0"/>
                <a:cs typeface="Arial" panose="020B0604020202020204" pitchFamily="34" charset="0"/>
              </a:rPr>
              <a:t> bei Hühnern &amp; Zwerghühnern</a:t>
            </a:r>
          </a:p>
          <a:p>
            <a:pPr marL="285750" indent="-285750">
              <a:buFontTx/>
              <a:buChar char="-"/>
            </a:pPr>
            <a:r>
              <a:rPr lang="de-DE" dirty="0">
                <a:latin typeface="Arial" panose="020B0604020202020204" pitchFamily="34" charset="0"/>
                <a:cs typeface="Arial" panose="020B0604020202020204" pitchFamily="34" charset="0"/>
              </a:rPr>
              <a:t>Sand-/Staubbaden = natürliche Verhaltensweise</a:t>
            </a:r>
          </a:p>
          <a:p>
            <a:r>
              <a:rPr lang="de-DE"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sym typeface="Wingdings" panose="05000000000000000000" pitchFamily="2" charset="2"/>
              </a:rPr>
              <a:t> abgebrochene Federn in </a:t>
            </a:r>
            <a:r>
              <a:rPr lang="de-DE" dirty="0" err="1">
                <a:latin typeface="Arial" panose="020B0604020202020204" pitchFamily="34" charset="0"/>
                <a:cs typeface="Arial" panose="020B0604020202020204" pitchFamily="34" charset="0"/>
                <a:sym typeface="Wingdings" panose="05000000000000000000" pitchFamily="2" charset="2"/>
              </a:rPr>
              <a:t>Fußbefiederung</a:t>
            </a:r>
            <a:r>
              <a:rPr lang="de-DE" dirty="0">
                <a:latin typeface="Arial" panose="020B0604020202020204" pitchFamily="34" charset="0"/>
                <a:cs typeface="Arial" panose="020B0604020202020204" pitchFamily="34" charset="0"/>
                <a:sym typeface="Wingdings" panose="05000000000000000000" pitchFamily="2" charset="2"/>
              </a:rPr>
              <a:t> werden nicht kritisiert</a:t>
            </a:r>
            <a:endParaRPr lang="de-DE"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1636339C-55BA-A2BF-D84B-3ADD86A486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08" b="8024"/>
          <a:stretch/>
        </p:blipFill>
        <p:spPr>
          <a:xfrm flipH="1">
            <a:off x="179512" y="2563687"/>
            <a:ext cx="8291264" cy="3524830"/>
          </a:xfrm>
          <a:prstGeom prst="rect">
            <a:avLst/>
          </a:prstGeom>
        </p:spPr>
      </p:pic>
      <p:sp>
        <p:nvSpPr>
          <p:cNvPr id="7" name="Textfeld 6">
            <a:extLst>
              <a:ext uri="{FF2B5EF4-FFF2-40B4-BE49-F238E27FC236}">
                <a16:creationId xmlns:a16="http://schemas.microsoft.com/office/drawing/2014/main" id="{96CB0E4F-0EAB-DE1A-AD54-930B492582BB}"/>
              </a:ext>
            </a:extLst>
          </p:cNvPr>
          <p:cNvSpPr txBox="1"/>
          <p:nvPr/>
        </p:nvSpPr>
        <p:spPr>
          <a:xfrm>
            <a:off x="872421" y="2590977"/>
            <a:ext cx="1701043" cy="646331"/>
          </a:xfrm>
          <a:prstGeom prst="rect">
            <a:avLst/>
          </a:prstGeom>
          <a:noFill/>
        </p:spPr>
        <p:txBody>
          <a:bodyPr wrap="none" rtlCol="0">
            <a:spAutoFit/>
          </a:bodyPr>
          <a:lstStyle/>
          <a:p>
            <a:pPr algn="ctr"/>
            <a:r>
              <a:rPr lang="de-DE" dirty="0"/>
              <a:t>vollständige </a:t>
            </a:r>
          </a:p>
          <a:p>
            <a:pPr algn="ctr"/>
            <a:r>
              <a:rPr lang="de-DE" dirty="0" err="1"/>
              <a:t>Fußbefiederung</a:t>
            </a:r>
            <a:endParaRPr lang="de-DE" dirty="0"/>
          </a:p>
        </p:txBody>
      </p:sp>
      <p:sp>
        <p:nvSpPr>
          <p:cNvPr id="8" name="Textfeld 7">
            <a:extLst>
              <a:ext uri="{FF2B5EF4-FFF2-40B4-BE49-F238E27FC236}">
                <a16:creationId xmlns:a16="http://schemas.microsoft.com/office/drawing/2014/main" id="{8B6CC965-AF89-D8AF-724C-264608291880}"/>
              </a:ext>
            </a:extLst>
          </p:cNvPr>
          <p:cNvSpPr txBox="1"/>
          <p:nvPr/>
        </p:nvSpPr>
        <p:spPr>
          <a:xfrm>
            <a:off x="3209173" y="2563687"/>
            <a:ext cx="3112775" cy="923330"/>
          </a:xfrm>
          <a:prstGeom prst="rect">
            <a:avLst/>
          </a:prstGeom>
          <a:noFill/>
        </p:spPr>
        <p:txBody>
          <a:bodyPr wrap="none" rtlCol="0">
            <a:spAutoFit/>
          </a:bodyPr>
          <a:lstStyle/>
          <a:p>
            <a:pPr algn="ctr"/>
            <a:r>
              <a:rPr lang="de-DE" dirty="0"/>
              <a:t>mehr oder weniger</a:t>
            </a:r>
          </a:p>
          <a:p>
            <a:pPr algn="ctr"/>
            <a:r>
              <a:rPr lang="de-DE" dirty="0"/>
              <a:t>abgebrochene </a:t>
            </a:r>
            <a:r>
              <a:rPr lang="de-DE" dirty="0" err="1"/>
              <a:t>Fußbefiederung</a:t>
            </a:r>
            <a:endParaRPr lang="de-DE" dirty="0"/>
          </a:p>
          <a:p>
            <a:pPr algn="ctr"/>
            <a:r>
              <a:rPr lang="de-DE" b="1" dirty="0">
                <a:sym typeface="Wingdings" panose="05000000000000000000" pitchFamily="2" charset="2"/>
              </a:rPr>
              <a:t> wird vollständig toleriert</a:t>
            </a:r>
            <a:endParaRPr lang="de-DE" b="1" dirty="0"/>
          </a:p>
        </p:txBody>
      </p:sp>
      <p:pic>
        <p:nvPicPr>
          <p:cNvPr id="10" name="Grafik 9">
            <a:extLst>
              <a:ext uri="{FF2B5EF4-FFF2-40B4-BE49-F238E27FC236}">
                <a16:creationId xmlns:a16="http://schemas.microsoft.com/office/drawing/2014/main" id="{8DAF94C4-2985-5334-FD4B-1AFADC5171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7953" b="65199"/>
          <a:stretch/>
        </p:blipFill>
        <p:spPr>
          <a:xfrm flipH="1">
            <a:off x="8463514" y="2590659"/>
            <a:ext cx="555166" cy="1943378"/>
          </a:xfrm>
          <a:prstGeom prst="rect">
            <a:avLst/>
          </a:prstGeom>
        </p:spPr>
      </p:pic>
      <p:pic>
        <p:nvPicPr>
          <p:cNvPr id="13" name="Grafik 12">
            <a:extLst>
              <a:ext uri="{FF2B5EF4-FFF2-40B4-BE49-F238E27FC236}">
                <a16:creationId xmlns:a16="http://schemas.microsoft.com/office/drawing/2014/main" id="{12A2975C-899F-1B8E-8DDC-B2CB6275EA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l="93481" b="53284"/>
          <a:stretch/>
        </p:blipFill>
        <p:spPr>
          <a:xfrm flipH="1">
            <a:off x="8463514" y="3749526"/>
            <a:ext cx="540509" cy="2344308"/>
          </a:xfrm>
          <a:prstGeom prst="rect">
            <a:avLst/>
          </a:prstGeom>
        </p:spPr>
      </p:pic>
      <p:sp>
        <p:nvSpPr>
          <p:cNvPr id="14" name="Textfeld 13">
            <a:extLst>
              <a:ext uri="{FF2B5EF4-FFF2-40B4-BE49-F238E27FC236}">
                <a16:creationId xmlns:a16="http://schemas.microsoft.com/office/drawing/2014/main" id="{46663916-B2B5-0ABC-83F9-2B5A1BC2195C}"/>
              </a:ext>
            </a:extLst>
          </p:cNvPr>
          <p:cNvSpPr txBox="1"/>
          <p:nvPr/>
        </p:nvSpPr>
        <p:spPr>
          <a:xfrm>
            <a:off x="6513277" y="2590659"/>
            <a:ext cx="2096343" cy="923330"/>
          </a:xfrm>
          <a:prstGeom prst="rect">
            <a:avLst/>
          </a:prstGeom>
          <a:noFill/>
        </p:spPr>
        <p:txBody>
          <a:bodyPr wrap="none" rtlCol="0">
            <a:spAutoFit/>
          </a:bodyPr>
          <a:lstStyle/>
          <a:p>
            <a:pPr algn="ctr"/>
            <a:r>
              <a:rPr lang="de-DE" dirty="0"/>
              <a:t>Mittelzehe schwach </a:t>
            </a:r>
          </a:p>
          <a:p>
            <a:pPr algn="ctr"/>
            <a:r>
              <a:rPr lang="de-DE" dirty="0"/>
              <a:t>bis unbefiedert</a:t>
            </a:r>
          </a:p>
          <a:p>
            <a:pPr algn="ctr"/>
            <a:r>
              <a:rPr lang="de-DE" b="1" dirty="0">
                <a:sym typeface="Wingdings" panose="05000000000000000000" pitchFamily="2" charset="2"/>
              </a:rPr>
              <a:t> Wunsch/Mangel</a:t>
            </a:r>
            <a:endParaRPr lang="de-DE" b="1" dirty="0"/>
          </a:p>
        </p:txBody>
      </p:sp>
      <p:sp>
        <p:nvSpPr>
          <p:cNvPr id="3" name="Textfeld 2">
            <a:extLst>
              <a:ext uri="{FF2B5EF4-FFF2-40B4-BE49-F238E27FC236}">
                <a16:creationId xmlns:a16="http://schemas.microsoft.com/office/drawing/2014/main" id="{B6CEA6CC-B4F6-5E79-C93F-99583CD23B56}"/>
              </a:ext>
            </a:extLst>
          </p:cNvPr>
          <p:cNvSpPr txBox="1"/>
          <p:nvPr/>
        </p:nvSpPr>
        <p:spPr>
          <a:xfrm>
            <a:off x="2195736" y="5834601"/>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604962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4000" b="1" i="1" dirty="0">
                <a:solidFill>
                  <a:srgbClr val="FFFF99"/>
                </a:solidFill>
                <a:effectLst>
                  <a:outerShdw blurRad="38100" dist="38100" dir="2700000" algn="tl">
                    <a:srgbClr val="000000"/>
                  </a:outerShdw>
                </a:effectLst>
                <a:latin typeface="Calibri" pitchFamily="34" charset="0"/>
              </a:rPr>
              <a:t>Allgemeine Information</a:t>
            </a:r>
          </a:p>
        </p:txBody>
      </p:sp>
      <p:sp>
        <p:nvSpPr>
          <p:cNvPr id="2" name="Foliennummernplatzhalter 1"/>
          <p:cNvSpPr>
            <a:spLocks noGrp="1"/>
          </p:cNvSpPr>
          <p:nvPr>
            <p:ph type="sldNum" sz="quarter" idx="12"/>
          </p:nvPr>
        </p:nvSpPr>
        <p:spPr>
          <a:xfrm>
            <a:off x="6678296" y="6488072"/>
            <a:ext cx="2133600" cy="365125"/>
          </a:xfrm>
        </p:spPr>
        <p:txBody>
          <a:bodyPr/>
          <a:lstStyle/>
          <a:p>
            <a:fld id="{9BEED5EA-5386-4CBC-B0E6-5805A5EB2B0E}" type="slidenum">
              <a:rPr lang="de-DE" smtClean="0"/>
              <a:t>13</a:t>
            </a:fld>
            <a:endParaRPr lang="de-DE"/>
          </a:p>
        </p:txBody>
      </p:sp>
      <p:sp>
        <p:nvSpPr>
          <p:cNvPr id="11" name="Textfeld 10">
            <a:extLst>
              <a:ext uri="{FF2B5EF4-FFF2-40B4-BE49-F238E27FC236}">
                <a16:creationId xmlns:a16="http://schemas.microsoft.com/office/drawing/2014/main" id="{D8578BED-890E-9BCD-58AC-43F4D49DCE3E}"/>
              </a:ext>
            </a:extLst>
          </p:cNvPr>
          <p:cNvSpPr txBox="1"/>
          <p:nvPr/>
        </p:nvSpPr>
        <p:spPr>
          <a:xfrm>
            <a:off x="323528" y="1124744"/>
            <a:ext cx="8424936" cy="646331"/>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Zählweise der Zehen bei Hühnern &amp; Zwerghühnern</a:t>
            </a:r>
          </a:p>
          <a:p>
            <a:endParaRPr lang="de-DE" dirty="0">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9AECB63C-D796-8036-DA9E-0B7299E7BAC0}"/>
              </a:ext>
            </a:extLst>
          </p:cNvPr>
          <p:cNvPicPr>
            <a:picLocks noChangeAspect="1"/>
          </p:cNvPicPr>
          <p:nvPr/>
        </p:nvPicPr>
        <p:blipFill rotWithShape="1">
          <a:blip r:embed="rId3"/>
          <a:srcRect r="47557"/>
          <a:stretch/>
        </p:blipFill>
        <p:spPr>
          <a:xfrm>
            <a:off x="539552" y="1987099"/>
            <a:ext cx="3771340" cy="4238625"/>
          </a:xfrm>
          <a:prstGeom prst="rect">
            <a:avLst/>
          </a:prstGeom>
        </p:spPr>
      </p:pic>
      <p:pic>
        <p:nvPicPr>
          <p:cNvPr id="15" name="Grafik 14">
            <a:extLst>
              <a:ext uri="{FF2B5EF4-FFF2-40B4-BE49-F238E27FC236}">
                <a16:creationId xmlns:a16="http://schemas.microsoft.com/office/drawing/2014/main" id="{8E3F74B6-AC09-0449-B537-A58C7DE112E2}"/>
              </a:ext>
            </a:extLst>
          </p:cNvPr>
          <p:cNvPicPr>
            <a:picLocks noChangeAspect="1"/>
          </p:cNvPicPr>
          <p:nvPr/>
        </p:nvPicPr>
        <p:blipFill rotWithShape="1">
          <a:blip r:embed="rId4"/>
          <a:srcRect r="64552" b="68694"/>
          <a:stretch/>
        </p:blipFill>
        <p:spPr>
          <a:xfrm>
            <a:off x="2973156" y="2179091"/>
            <a:ext cx="1337736" cy="1326456"/>
          </a:xfrm>
          <a:prstGeom prst="rect">
            <a:avLst/>
          </a:prstGeom>
        </p:spPr>
      </p:pic>
      <p:pic>
        <p:nvPicPr>
          <p:cNvPr id="16" name="Grafik 15">
            <a:extLst>
              <a:ext uri="{FF2B5EF4-FFF2-40B4-BE49-F238E27FC236}">
                <a16:creationId xmlns:a16="http://schemas.microsoft.com/office/drawing/2014/main" id="{CE8F5275-11FA-7F76-1DDA-2EFA38A63B62}"/>
              </a:ext>
            </a:extLst>
          </p:cNvPr>
          <p:cNvPicPr>
            <a:picLocks noChangeAspect="1"/>
          </p:cNvPicPr>
          <p:nvPr/>
        </p:nvPicPr>
        <p:blipFill rotWithShape="1">
          <a:blip r:embed="rId4"/>
          <a:srcRect l="11630" t="10070" r="64552" b="68694"/>
          <a:stretch/>
        </p:blipFill>
        <p:spPr>
          <a:xfrm>
            <a:off x="3880760" y="4917136"/>
            <a:ext cx="421796" cy="899759"/>
          </a:xfrm>
          <a:prstGeom prst="rect">
            <a:avLst/>
          </a:prstGeom>
        </p:spPr>
      </p:pic>
      <p:sp>
        <p:nvSpPr>
          <p:cNvPr id="36" name="Textfeld 35">
            <a:extLst>
              <a:ext uri="{FF2B5EF4-FFF2-40B4-BE49-F238E27FC236}">
                <a16:creationId xmlns:a16="http://schemas.microsoft.com/office/drawing/2014/main" id="{A1D31219-F82F-7358-1056-EED51EC821F2}"/>
              </a:ext>
            </a:extLst>
          </p:cNvPr>
          <p:cNvSpPr txBox="1"/>
          <p:nvPr/>
        </p:nvSpPr>
        <p:spPr>
          <a:xfrm>
            <a:off x="618456" y="5864273"/>
            <a:ext cx="1459695" cy="276999"/>
          </a:xfrm>
          <a:prstGeom prst="rect">
            <a:avLst/>
          </a:prstGeom>
          <a:noFill/>
        </p:spPr>
        <p:txBody>
          <a:bodyPr wrap="none" rtlCol="0">
            <a:spAutoFit/>
          </a:bodyPr>
          <a:lstStyle/>
          <a:p>
            <a:r>
              <a:rPr lang="de-DE" sz="1200" i="1" dirty="0"/>
              <a:t>© Nickel et al., 2004</a:t>
            </a:r>
          </a:p>
        </p:txBody>
      </p:sp>
      <p:sp>
        <p:nvSpPr>
          <p:cNvPr id="3" name="Textfeld 2">
            <a:extLst>
              <a:ext uri="{FF2B5EF4-FFF2-40B4-BE49-F238E27FC236}">
                <a16:creationId xmlns:a16="http://schemas.microsoft.com/office/drawing/2014/main" id="{1A75E2FD-3AE6-DFD5-6CA2-816119B38998}"/>
              </a:ext>
            </a:extLst>
          </p:cNvPr>
          <p:cNvSpPr txBox="1"/>
          <p:nvPr/>
        </p:nvSpPr>
        <p:spPr>
          <a:xfrm>
            <a:off x="4482052" y="4717593"/>
            <a:ext cx="4392488" cy="1015663"/>
          </a:xfrm>
          <a:prstGeom prst="rect">
            <a:avLst/>
          </a:prstGeom>
          <a:noFill/>
        </p:spPr>
        <p:txBody>
          <a:bodyPr wrap="square" rtlCol="0">
            <a:spAutoFit/>
          </a:bodyPr>
          <a:lstStyle/>
          <a:p>
            <a:r>
              <a:rPr lang="de-DE" sz="2000" dirty="0"/>
              <a:t>Rassen mit 5 Zehen:</a:t>
            </a:r>
          </a:p>
          <a:p>
            <a:r>
              <a:rPr lang="de-DE" sz="2000" dirty="0"/>
              <a:t>5. Zehe inkl. Kralle sollte idealerweise nach oben gerichtet sein</a:t>
            </a:r>
          </a:p>
        </p:txBody>
      </p:sp>
    </p:spTree>
    <p:extLst>
      <p:ext uri="{BB962C8B-B14F-4D97-AF65-F5344CB8AC3E}">
        <p14:creationId xmlns:p14="http://schemas.microsoft.com/office/powerpoint/2010/main" val="388309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4000" b="1" i="1" dirty="0">
                <a:solidFill>
                  <a:srgbClr val="FFFF99"/>
                </a:solidFill>
                <a:effectLst>
                  <a:outerShdw blurRad="38100" dist="38100" dir="2700000" algn="tl">
                    <a:srgbClr val="000000"/>
                  </a:outerShdw>
                </a:effectLst>
                <a:latin typeface="Calibri" pitchFamily="34" charset="0"/>
              </a:rPr>
              <a:t>Allgemeine Information</a:t>
            </a:r>
          </a:p>
        </p:txBody>
      </p:sp>
      <p:sp>
        <p:nvSpPr>
          <p:cNvPr id="10" name="Rechteck 9"/>
          <p:cNvSpPr/>
          <p:nvPr/>
        </p:nvSpPr>
        <p:spPr>
          <a:xfrm>
            <a:off x="107504" y="1092197"/>
            <a:ext cx="8352928" cy="1600182"/>
          </a:xfrm>
          <a:prstGeom prst="rect">
            <a:avLst/>
          </a:prstGeom>
        </p:spPr>
        <p:txBody>
          <a:bodyPr wrap="square">
            <a:spAutoFit/>
          </a:bodyPr>
          <a:lstStyle/>
          <a:p>
            <a:pPr>
              <a:lnSpc>
                <a:spcPct val="107000"/>
              </a:lnSpc>
              <a:spcAft>
                <a:spcPts val="800"/>
              </a:spcAft>
            </a:pPr>
            <a:r>
              <a:rPr lang="de-DE" sz="2000" b="1" dirty="0" err="1"/>
              <a:t>Schwingendeformation</a:t>
            </a:r>
            <a:r>
              <a:rPr lang="de-DE" b="1" dirty="0">
                <a:solidFill>
                  <a:schemeClr val="tx2"/>
                </a:solidFill>
              </a:rPr>
              <a:t> </a:t>
            </a:r>
          </a:p>
          <a:p>
            <a:pPr>
              <a:lnSpc>
                <a:spcPct val="107000"/>
              </a:lnSpc>
              <a:spcAft>
                <a:spcPts val="800"/>
              </a:spcAft>
            </a:pPr>
            <a:r>
              <a:rPr lang="de-DE" sz="2000" dirty="0">
                <a:latin typeface="Calibri" panose="020F0502020204030204" pitchFamily="34" charset="0"/>
                <a:ea typeface="Yu Mincho"/>
                <a:cs typeface="Times New Roman" panose="02020603050405020304" pitchFamily="18" charset="0"/>
              </a:rPr>
              <a:t>stark abweichend aufgebaute Schwingen im Handschwung (kürzer, 1:1 Außen- zu Innenfahne, abgerundetes Ende)</a:t>
            </a:r>
          </a:p>
          <a:p>
            <a:pPr>
              <a:lnSpc>
                <a:spcPct val="107000"/>
              </a:lnSpc>
              <a:spcAft>
                <a:spcPts val="800"/>
              </a:spcAft>
            </a:pPr>
            <a:r>
              <a:rPr lang="de-DE" sz="2000" dirty="0">
                <a:latin typeface="Calibri" panose="020F0502020204030204" pitchFamily="34" charset="0"/>
                <a:ea typeface="Yu Mincho"/>
                <a:cs typeface="Times New Roman" panose="02020603050405020304" pitchFamily="18" charset="0"/>
              </a:rPr>
              <a:t>     = Ausschlussfehler</a:t>
            </a:r>
          </a:p>
        </p:txBody>
      </p:sp>
      <p:sp>
        <p:nvSpPr>
          <p:cNvPr id="4" name="Foliennummernplatzhalter 3"/>
          <p:cNvSpPr>
            <a:spLocks noGrp="1"/>
          </p:cNvSpPr>
          <p:nvPr>
            <p:ph type="sldNum" sz="quarter" idx="12"/>
          </p:nvPr>
        </p:nvSpPr>
        <p:spPr/>
        <p:txBody>
          <a:bodyPr/>
          <a:lstStyle/>
          <a:p>
            <a:fld id="{9BEED5EA-5386-4CBC-B0E6-5805A5EB2B0E}" type="slidenum">
              <a:rPr lang="de-DE" smtClean="0"/>
              <a:t>14</a:t>
            </a:fld>
            <a:endParaRPr lang="de-DE"/>
          </a:p>
        </p:txBody>
      </p:sp>
      <p:pic>
        <p:nvPicPr>
          <p:cNvPr id="16" name="Grafik 15">
            <a:extLst>
              <a:ext uri="{FF2B5EF4-FFF2-40B4-BE49-F238E27FC236}">
                <a16:creationId xmlns:a16="http://schemas.microsoft.com/office/drawing/2014/main" id="{30DA3363-EBE8-6050-03C3-66B131CE92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36" b="4968"/>
          <a:stretch/>
        </p:blipFill>
        <p:spPr>
          <a:xfrm>
            <a:off x="2000300" y="2875857"/>
            <a:ext cx="5619700" cy="3721496"/>
          </a:xfrm>
          <a:prstGeom prst="rect">
            <a:avLst/>
          </a:prstGeom>
        </p:spPr>
      </p:pic>
      <p:cxnSp>
        <p:nvCxnSpPr>
          <p:cNvPr id="15" name="Gerade Verbindung mit Pfeil 14"/>
          <p:cNvCxnSpPr>
            <a:cxnSpLocks/>
          </p:cNvCxnSpPr>
          <p:nvPr/>
        </p:nvCxnSpPr>
        <p:spPr>
          <a:xfrm flipH="1">
            <a:off x="6207596" y="3018430"/>
            <a:ext cx="936104" cy="1164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3306ED1D-77B8-9B1C-F4EC-B592876B21DF}"/>
              </a:ext>
            </a:extLst>
          </p:cNvPr>
          <p:cNvSpPr txBox="1"/>
          <p:nvPr/>
        </p:nvSpPr>
        <p:spPr>
          <a:xfrm>
            <a:off x="6032289" y="6284996"/>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392199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4000" b="1" i="1" dirty="0">
                <a:solidFill>
                  <a:srgbClr val="FFFF99"/>
                </a:solidFill>
                <a:effectLst>
                  <a:outerShdw blurRad="38100" dist="38100" dir="2700000" algn="tl">
                    <a:srgbClr val="000000"/>
                  </a:outerShdw>
                </a:effectLst>
                <a:latin typeface="Calibri" pitchFamily="34" charset="0"/>
              </a:rPr>
              <a:t>Allgemeine Information</a:t>
            </a:r>
          </a:p>
        </p:txBody>
      </p:sp>
      <p:sp>
        <p:nvSpPr>
          <p:cNvPr id="10" name="Rechteck 9"/>
          <p:cNvSpPr/>
          <p:nvPr/>
        </p:nvSpPr>
        <p:spPr>
          <a:xfrm>
            <a:off x="107504" y="1092197"/>
            <a:ext cx="9036496" cy="5574603"/>
          </a:xfrm>
          <a:prstGeom prst="rect">
            <a:avLst/>
          </a:prstGeom>
        </p:spPr>
        <p:txBody>
          <a:bodyPr wrap="square">
            <a:spAutoFit/>
          </a:bodyPr>
          <a:lstStyle/>
          <a:p>
            <a:pPr algn="ctr"/>
            <a:endParaRPr lang="de-DE" sz="2400" b="1" kern="150" dirty="0">
              <a:solidFill>
                <a:srgbClr val="0070C0"/>
              </a:solidFill>
              <a:effectLst/>
              <a:latin typeface="+mj-lt"/>
              <a:ea typeface="SimSun" panose="02010600030101010101" pitchFamily="2" charset="-122"/>
              <a:cs typeface="Mangal" panose="02040503050203030202" pitchFamily="18" charset="0"/>
            </a:endParaRPr>
          </a:p>
          <a:p>
            <a:pPr algn="ctr"/>
            <a:r>
              <a:rPr lang="de-DE" sz="2400" b="1" kern="150" dirty="0">
                <a:solidFill>
                  <a:srgbClr val="0070C0"/>
                </a:solidFill>
                <a:effectLst/>
                <a:latin typeface="+mj-lt"/>
                <a:ea typeface="SimSun" panose="02010600030101010101" pitchFamily="2" charset="-122"/>
                <a:cs typeface="Mangal" panose="02040503050203030202" pitchFamily="18" charset="0"/>
              </a:rPr>
              <a:t>Zulassungen zum Vorstellungsverfahren ab 2023</a:t>
            </a:r>
          </a:p>
          <a:p>
            <a:pPr algn="ctr"/>
            <a:endParaRPr lang="de-DE" sz="2400" kern="150" dirty="0">
              <a:effectLst/>
              <a:latin typeface="+mj-lt"/>
              <a:ea typeface="SimSun" panose="02010600030101010101" pitchFamily="2" charset="-122"/>
              <a:cs typeface="Mangal" panose="02040503050203030202" pitchFamily="18" charset="0"/>
            </a:endParaRPr>
          </a:p>
          <a:p>
            <a:pPr marL="342900" lvl="0" indent="-342900">
              <a:lnSpc>
                <a:spcPct val="107000"/>
              </a:lnSpc>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Madagaskar-Kämpfer, schwarz</a:t>
            </a:r>
          </a:p>
          <a:p>
            <a:pPr marL="342900" lvl="0" indent="-342900">
              <a:lnSpc>
                <a:spcPct val="107000"/>
              </a:lnSpc>
              <a:buFont typeface="Calibri" panose="020F0502020204030204" pitchFamily="34" charset="0"/>
              <a:buChar char="-"/>
            </a:pPr>
            <a:r>
              <a:rPr lang="de-DE" sz="2400" dirty="0" err="1">
                <a:effectLst/>
                <a:latin typeface="+mj-lt"/>
                <a:ea typeface="Calibri" panose="020F0502020204030204" pitchFamily="34" charset="0"/>
                <a:cs typeface="Times New Roman" panose="02020603050405020304" pitchFamily="18" charset="0"/>
              </a:rPr>
              <a:t>Mechelner</a:t>
            </a:r>
            <a:r>
              <a:rPr lang="de-DE" sz="2400" dirty="0">
                <a:effectLst/>
                <a:latin typeface="+mj-lt"/>
                <a:ea typeface="Calibri" panose="020F0502020204030204" pitchFamily="34" charset="0"/>
                <a:cs typeface="Times New Roman" panose="02020603050405020304" pitchFamily="18" charset="0"/>
              </a:rPr>
              <a:t>, schwarz</a:t>
            </a:r>
          </a:p>
          <a:p>
            <a:pPr marL="342900" lvl="0" indent="-342900">
              <a:lnSpc>
                <a:spcPct val="107000"/>
              </a:lnSpc>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Gelbe </a:t>
            </a:r>
            <a:r>
              <a:rPr lang="de-DE" sz="2400" dirty="0" err="1">
                <a:effectLst/>
                <a:latin typeface="+mj-lt"/>
                <a:ea typeface="Calibri" panose="020F0502020204030204" pitchFamily="34" charset="0"/>
                <a:cs typeface="Times New Roman" panose="02020603050405020304" pitchFamily="18" charset="0"/>
              </a:rPr>
              <a:t>Haspengauwer</a:t>
            </a:r>
            <a:r>
              <a:rPr lang="de-DE" sz="2400" dirty="0">
                <a:effectLst/>
                <a:latin typeface="+mj-lt"/>
                <a:ea typeface="Calibri" panose="020F0502020204030204" pitchFamily="34" charset="0"/>
                <a:cs typeface="Times New Roman" panose="02020603050405020304" pitchFamily="18" charset="0"/>
              </a:rPr>
              <a:t>, gelb mit schwarzem Schwanz</a:t>
            </a:r>
          </a:p>
          <a:p>
            <a:pPr marL="342900" lvl="0" indent="-342900">
              <a:lnSpc>
                <a:spcPct val="107000"/>
              </a:lnSpc>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Friesenhühner, </a:t>
            </a:r>
            <a:r>
              <a:rPr lang="de-DE" sz="2400" dirty="0" err="1">
                <a:effectLst/>
                <a:latin typeface="+mj-lt"/>
                <a:ea typeface="Calibri" panose="020F0502020204030204" pitchFamily="34" charset="0"/>
                <a:cs typeface="Times New Roman" panose="02020603050405020304" pitchFamily="18" charset="0"/>
              </a:rPr>
              <a:t>sandgelb</a:t>
            </a:r>
            <a:endParaRPr lang="de-DE" sz="2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Antwerpener Bartzwerge, perlgrau-wachtelfarbig</a:t>
            </a:r>
          </a:p>
          <a:p>
            <a:pPr marL="342900" lvl="0" indent="-342900">
              <a:lnSpc>
                <a:spcPct val="107000"/>
              </a:lnSpc>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Holländische Zwerghühner, gelb-</a:t>
            </a:r>
            <a:r>
              <a:rPr lang="de-DE" sz="2400" dirty="0" err="1">
                <a:effectLst/>
                <a:latin typeface="+mj-lt"/>
                <a:ea typeface="Calibri" panose="020F0502020204030204" pitchFamily="34" charset="0"/>
                <a:cs typeface="Times New Roman" panose="02020603050405020304" pitchFamily="18" charset="0"/>
              </a:rPr>
              <a:t>blaucolumbia</a:t>
            </a:r>
            <a:endParaRPr lang="de-DE" sz="2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Moderne Englische Zwergkämpfer, schokoladenbraun</a:t>
            </a:r>
          </a:p>
          <a:p>
            <a:pPr marL="342900" lvl="0" indent="-342900">
              <a:lnSpc>
                <a:spcPct val="107000"/>
              </a:lnSpc>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Zwerg-Brahma, weiß</a:t>
            </a:r>
          </a:p>
          <a:p>
            <a:pPr marL="342900" lvl="0" indent="-342900">
              <a:lnSpc>
                <a:spcPct val="107000"/>
              </a:lnSpc>
              <a:spcAft>
                <a:spcPts val="800"/>
              </a:spcAft>
              <a:buFont typeface="Calibri" panose="020F0502020204030204" pitchFamily="34" charset="0"/>
              <a:buChar char="-"/>
            </a:pPr>
            <a:r>
              <a:rPr lang="de-DE" sz="2400" dirty="0">
                <a:effectLst/>
                <a:latin typeface="+mj-lt"/>
                <a:ea typeface="Calibri" panose="020F0502020204030204" pitchFamily="34" charset="0"/>
                <a:cs typeface="Times New Roman" panose="02020603050405020304" pitchFamily="18" charset="0"/>
              </a:rPr>
              <a:t>Zwerg-Seidenhühner, rot</a:t>
            </a:r>
          </a:p>
          <a:p>
            <a:pPr>
              <a:lnSpc>
                <a:spcPct val="107000"/>
              </a:lnSpc>
              <a:spcAft>
                <a:spcPts val="800"/>
              </a:spcAft>
            </a:pPr>
            <a:endParaRPr lang="de-DE" sz="2000" dirty="0">
              <a:latin typeface="Calibri" panose="020F0502020204030204" pitchFamily="34" charset="0"/>
              <a:ea typeface="Yu Mincho"/>
              <a:cs typeface="Times New Roman" panose="02020603050405020304" pitchFamily="18" charset="0"/>
              <a:sym typeface="Wingdings" panose="05000000000000000000" pitchFamily="2" charset="2"/>
            </a:endParaRPr>
          </a:p>
          <a:p>
            <a:pPr>
              <a:lnSpc>
                <a:spcPct val="107000"/>
              </a:lnSpc>
              <a:spcAft>
                <a:spcPts val="800"/>
              </a:spcAft>
            </a:pPr>
            <a:endParaRPr lang="de-DE" dirty="0">
              <a:latin typeface="Calibri" panose="020F0502020204030204" pitchFamily="34" charset="0"/>
              <a:ea typeface="Yu Mincho"/>
              <a:cs typeface="Times New Roman" panose="02020603050405020304" pitchFamily="18" charset="0"/>
            </a:endParaRPr>
          </a:p>
        </p:txBody>
      </p:sp>
      <p:sp>
        <p:nvSpPr>
          <p:cNvPr id="4" name="Foliennummernplatzhalter 3"/>
          <p:cNvSpPr>
            <a:spLocks noGrp="1"/>
          </p:cNvSpPr>
          <p:nvPr>
            <p:ph type="sldNum" sz="quarter" idx="12"/>
          </p:nvPr>
        </p:nvSpPr>
        <p:spPr/>
        <p:txBody>
          <a:bodyPr/>
          <a:lstStyle/>
          <a:p>
            <a:fld id="{9BEED5EA-5386-4CBC-B0E6-5805A5EB2B0E}" type="slidenum">
              <a:rPr lang="de-DE" smtClean="0"/>
              <a:t>15</a:t>
            </a:fld>
            <a:endParaRPr lang="de-DE"/>
          </a:p>
        </p:txBody>
      </p:sp>
    </p:spTree>
    <p:extLst>
      <p:ext uri="{BB962C8B-B14F-4D97-AF65-F5344CB8AC3E}">
        <p14:creationId xmlns:p14="http://schemas.microsoft.com/office/powerpoint/2010/main" val="1650584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4000" b="1" i="1" dirty="0">
                <a:solidFill>
                  <a:srgbClr val="FFFF99"/>
                </a:solidFill>
                <a:effectLst>
                  <a:outerShdw blurRad="38100" dist="38100" dir="2700000" algn="tl">
                    <a:srgbClr val="000000"/>
                  </a:outerShdw>
                </a:effectLst>
                <a:latin typeface="Calibri" pitchFamily="34" charset="0"/>
              </a:rPr>
              <a:t>Allgemeine Information</a:t>
            </a:r>
          </a:p>
        </p:txBody>
      </p:sp>
      <p:sp>
        <p:nvSpPr>
          <p:cNvPr id="10" name="Rechteck 9"/>
          <p:cNvSpPr/>
          <p:nvPr/>
        </p:nvSpPr>
        <p:spPr>
          <a:xfrm>
            <a:off x="107504" y="1092197"/>
            <a:ext cx="9036496" cy="6636112"/>
          </a:xfrm>
          <a:prstGeom prst="rect">
            <a:avLst/>
          </a:prstGeom>
        </p:spPr>
        <p:txBody>
          <a:bodyPr wrap="square">
            <a:spAutoFit/>
          </a:bodyPr>
          <a:lstStyle/>
          <a:p>
            <a:pPr algn="ctr"/>
            <a:endParaRPr lang="de-DE" sz="2400" b="1" kern="150" dirty="0">
              <a:solidFill>
                <a:srgbClr val="0070C0"/>
              </a:solidFill>
              <a:effectLst/>
              <a:latin typeface="+mj-lt"/>
              <a:ea typeface="SimSun" panose="02010600030101010101" pitchFamily="2" charset="-122"/>
              <a:cs typeface="Mangal" panose="02040503050203030202" pitchFamily="18" charset="0"/>
            </a:endParaRPr>
          </a:p>
          <a:p>
            <a:pPr algn="just">
              <a:lnSpc>
                <a:spcPct val="107000"/>
              </a:lnSpc>
            </a:pPr>
            <a:r>
              <a:rPr lang="de-DE" sz="1800" b="1" kern="150" dirty="0">
                <a:solidFill>
                  <a:srgbClr val="0070C0"/>
                </a:solidFill>
                <a:effectLst/>
                <a:latin typeface="+mj-lt"/>
                <a:ea typeface="SimSun" panose="02010600030101010101" pitchFamily="2" charset="-122"/>
                <a:cs typeface="Mangal" panose="02040503050203030202" pitchFamily="18" charset="0"/>
              </a:rPr>
              <a:t>Standardänderungen/-anpassungen der Musterbeschreibungen bzw. Standardbilder werden für folgende Rassen erfolgen, wobei die Texte dazu kurzfristig auf der Homepage des BDRG und in der </a:t>
            </a:r>
            <a:r>
              <a:rPr lang="de-DE" sz="1800" b="1" kern="150" dirty="0" err="1">
                <a:solidFill>
                  <a:srgbClr val="0070C0"/>
                </a:solidFill>
                <a:effectLst/>
                <a:latin typeface="+mj-lt"/>
                <a:ea typeface="SimSun" panose="02010600030101010101" pitchFamily="2" charset="-122"/>
                <a:cs typeface="Mangal" panose="02040503050203030202" pitchFamily="18" charset="0"/>
              </a:rPr>
              <a:t>GeflügelZeitung</a:t>
            </a:r>
            <a:r>
              <a:rPr lang="de-DE" sz="1800" b="1" kern="150" dirty="0">
                <a:solidFill>
                  <a:srgbClr val="0070C0"/>
                </a:solidFill>
                <a:effectLst/>
                <a:latin typeface="+mj-lt"/>
                <a:ea typeface="SimSun" panose="02010600030101010101" pitchFamily="2" charset="-122"/>
                <a:cs typeface="Mangal" panose="02040503050203030202" pitchFamily="18" charset="0"/>
              </a:rPr>
              <a:t> veröffentlicht werden:</a:t>
            </a:r>
            <a:endParaRPr lang="de-DE" sz="1800" kern="150" dirty="0">
              <a:effectLst/>
              <a:latin typeface="+mj-lt"/>
              <a:ea typeface="SimSun" panose="02010600030101010101" pitchFamily="2" charset="-122"/>
              <a:cs typeface="Mangal" panose="02040503050203030202" pitchFamily="18" charset="0"/>
            </a:endParaRP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Deutsche Puten</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Deutsche Landputen</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Paduaner, Zwerg-Paduaner</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Holländer </a:t>
            </a:r>
            <a:r>
              <a:rPr lang="de-DE" sz="1800" dirty="0" err="1">
                <a:effectLst/>
                <a:latin typeface="+mj-lt"/>
                <a:ea typeface="Calibri" panose="020F0502020204030204" pitchFamily="34" charset="0"/>
                <a:cs typeface="Times New Roman" panose="02020603050405020304" pitchFamily="18" charset="0"/>
              </a:rPr>
              <a:t>Haubenhühner</a:t>
            </a:r>
            <a:r>
              <a:rPr lang="de-DE" sz="1800" dirty="0">
                <a:effectLst/>
                <a:latin typeface="+mj-lt"/>
                <a:ea typeface="Calibri" panose="020F0502020204030204" pitchFamily="34" charset="0"/>
                <a:cs typeface="Times New Roman" panose="02020603050405020304" pitchFamily="18" charset="0"/>
              </a:rPr>
              <a:t>, Zwerg-Holländer </a:t>
            </a:r>
            <a:r>
              <a:rPr lang="de-DE" sz="1800" dirty="0" err="1">
                <a:effectLst/>
                <a:latin typeface="+mj-lt"/>
                <a:ea typeface="Calibri" panose="020F0502020204030204" pitchFamily="34" charset="0"/>
                <a:cs typeface="Times New Roman" panose="02020603050405020304" pitchFamily="18" charset="0"/>
              </a:rPr>
              <a:t>Haubenhühner</a:t>
            </a:r>
            <a:endParaRPr lang="de-DE" sz="18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de-DE" sz="1800" dirty="0" err="1">
                <a:effectLst/>
                <a:latin typeface="+mj-lt"/>
                <a:ea typeface="Calibri" panose="020F0502020204030204" pitchFamily="34" charset="0"/>
                <a:cs typeface="Times New Roman" panose="02020603050405020304" pitchFamily="18" charset="0"/>
              </a:rPr>
              <a:t>Creve</a:t>
            </a:r>
            <a:r>
              <a:rPr lang="de-DE" sz="1800" dirty="0">
                <a:effectLst/>
                <a:latin typeface="+mj-lt"/>
                <a:ea typeface="Calibri" panose="020F0502020204030204" pitchFamily="34" charset="0"/>
                <a:cs typeface="Times New Roman" panose="02020603050405020304" pitchFamily="18" charset="0"/>
              </a:rPr>
              <a:t>-Coeur, Zwerg-</a:t>
            </a:r>
            <a:r>
              <a:rPr lang="de-DE" sz="1800" dirty="0" err="1">
                <a:effectLst/>
                <a:latin typeface="+mj-lt"/>
                <a:ea typeface="Calibri" panose="020F0502020204030204" pitchFamily="34" charset="0"/>
                <a:cs typeface="Times New Roman" panose="02020603050405020304" pitchFamily="18" charset="0"/>
              </a:rPr>
              <a:t>Creve</a:t>
            </a:r>
            <a:r>
              <a:rPr lang="de-DE" sz="1800" dirty="0">
                <a:effectLst/>
                <a:latin typeface="+mj-lt"/>
                <a:ea typeface="Calibri" panose="020F0502020204030204" pitchFamily="34" charset="0"/>
                <a:cs typeface="Times New Roman" panose="02020603050405020304" pitchFamily="18" charset="0"/>
              </a:rPr>
              <a:t>-Coeur</a:t>
            </a:r>
          </a:p>
          <a:p>
            <a:pPr marL="342900" lvl="0" indent="-342900">
              <a:lnSpc>
                <a:spcPct val="107000"/>
              </a:lnSpc>
              <a:buFont typeface="Calibri" panose="020F0502020204030204" pitchFamily="34" charset="0"/>
              <a:buChar char="-"/>
            </a:pPr>
            <a:r>
              <a:rPr lang="de-DE" sz="1800" dirty="0" err="1">
                <a:effectLst/>
                <a:latin typeface="+mj-lt"/>
                <a:ea typeface="Calibri" panose="020F0502020204030204" pitchFamily="34" charset="0"/>
                <a:cs typeface="Times New Roman" panose="02020603050405020304" pitchFamily="18" charset="0"/>
              </a:rPr>
              <a:t>Houdan</a:t>
            </a:r>
            <a:r>
              <a:rPr lang="de-DE" sz="1800" dirty="0">
                <a:effectLst/>
                <a:latin typeface="+mj-lt"/>
                <a:ea typeface="Calibri" panose="020F0502020204030204" pitchFamily="34" charset="0"/>
                <a:cs typeface="Times New Roman" panose="02020603050405020304" pitchFamily="18" charset="0"/>
              </a:rPr>
              <a:t>, Zwerg-</a:t>
            </a:r>
            <a:r>
              <a:rPr lang="de-DE" sz="1800" dirty="0" err="1">
                <a:effectLst/>
                <a:latin typeface="+mj-lt"/>
                <a:ea typeface="Calibri" panose="020F0502020204030204" pitchFamily="34" charset="0"/>
                <a:cs typeface="Times New Roman" panose="02020603050405020304" pitchFamily="18" charset="0"/>
              </a:rPr>
              <a:t>Houdan</a:t>
            </a:r>
            <a:endParaRPr lang="de-DE" sz="18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Augsburger</a:t>
            </a:r>
          </a:p>
          <a:p>
            <a:pPr marL="342900" lvl="0" indent="-342900">
              <a:lnSpc>
                <a:spcPct val="107000"/>
              </a:lnSpc>
              <a:buFont typeface="Calibri" panose="020F0502020204030204" pitchFamily="34" charset="0"/>
              <a:buChar char="-"/>
            </a:pPr>
            <a:r>
              <a:rPr lang="de-DE" sz="1800" dirty="0" err="1">
                <a:effectLst/>
                <a:latin typeface="+mj-lt"/>
                <a:ea typeface="Calibri" panose="020F0502020204030204" pitchFamily="34" charset="0"/>
                <a:cs typeface="Times New Roman" panose="02020603050405020304" pitchFamily="18" charset="0"/>
              </a:rPr>
              <a:t>Sulmtaler</a:t>
            </a:r>
            <a:r>
              <a:rPr lang="de-DE" sz="1800" dirty="0">
                <a:effectLst/>
                <a:latin typeface="+mj-lt"/>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Niederrheiner</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Zwerg-Niederrheiner</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Orpington rot</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Zwerg-Orpington rot</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Sussex und Zwerg-Sussex, wildbraun</a:t>
            </a:r>
          </a:p>
          <a:p>
            <a:pPr marL="342900" lvl="0" indent="-342900">
              <a:lnSpc>
                <a:spcPct val="107000"/>
              </a:lnSpc>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Antwerpener Bartzwerge</a:t>
            </a:r>
          </a:p>
          <a:p>
            <a:pPr marL="342900" lvl="0" indent="-342900" algn="just">
              <a:lnSpc>
                <a:spcPct val="115000"/>
              </a:lnSpc>
              <a:spcAft>
                <a:spcPts val="800"/>
              </a:spcAft>
              <a:buFont typeface="Calibri" panose="020F0502020204030204" pitchFamily="34" charset="0"/>
              <a:buChar char="-"/>
            </a:pPr>
            <a:r>
              <a:rPr lang="de-DE" sz="1800" dirty="0">
                <a:effectLst/>
                <a:latin typeface="+mj-lt"/>
                <a:ea typeface="Calibri" panose="020F0502020204030204" pitchFamily="34" charset="0"/>
                <a:cs typeface="Times New Roman" panose="02020603050405020304" pitchFamily="18" charset="0"/>
              </a:rPr>
              <a:t>Moderne Englische Kämpfer, Moderne Englische Zwergkämpfer</a:t>
            </a:r>
          </a:p>
          <a:p>
            <a:pPr>
              <a:lnSpc>
                <a:spcPct val="107000"/>
              </a:lnSpc>
              <a:spcAft>
                <a:spcPts val="800"/>
              </a:spcAft>
            </a:pPr>
            <a:endParaRPr lang="de-DE" sz="2000" dirty="0">
              <a:latin typeface="Calibri" panose="020F0502020204030204" pitchFamily="34" charset="0"/>
              <a:ea typeface="Yu Mincho"/>
              <a:cs typeface="Times New Roman" panose="02020603050405020304" pitchFamily="18" charset="0"/>
              <a:sym typeface="Wingdings" panose="05000000000000000000" pitchFamily="2" charset="2"/>
            </a:endParaRPr>
          </a:p>
          <a:p>
            <a:pPr>
              <a:lnSpc>
                <a:spcPct val="107000"/>
              </a:lnSpc>
              <a:spcAft>
                <a:spcPts val="800"/>
              </a:spcAft>
            </a:pPr>
            <a:endParaRPr lang="de-DE" dirty="0">
              <a:latin typeface="Calibri" panose="020F0502020204030204" pitchFamily="34" charset="0"/>
              <a:ea typeface="Yu Mincho"/>
              <a:cs typeface="Times New Roman" panose="02020603050405020304" pitchFamily="18" charset="0"/>
            </a:endParaRPr>
          </a:p>
        </p:txBody>
      </p:sp>
      <p:sp>
        <p:nvSpPr>
          <p:cNvPr id="4" name="Foliennummernplatzhalter 3"/>
          <p:cNvSpPr>
            <a:spLocks noGrp="1"/>
          </p:cNvSpPr>
          <p:nvPr>
            <p:ph type="sldNum" sz="quarter" idx="12"/>
          </p:nvPr>
        </p:nvSpPr>
        <p:spPr/>
        <p:txBody>
          <a:bodyPr/>
          <a:lstStyle/>
          <a:p>
            <a:fld id="{9BEED5EA-5386-4CBC-B0E6-5805A5EB2B0E}" type="slidenum">
              <a:rPr lang="de-DE" smtClean="0"/>
              <a:t>16</a:t>
            </a:fld>
            <a:endParaRPr lang="de-DE"/>
          </a:p>
        </p:txBody>
      </p:sp>
    </p:spTree>
    <p:extLst>
      <p:ext uri="{BB962C8B-B14F-4D97-AF65-F5344CB8AC3E}">
        <p14:creationId xmlns:p14="http://schemas.microsoft.com/office/powerpoint/2010/main" val="1921691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4400" b="1" i="1" dirty="0">
                <a:solidFill>
                  <a:srgbClr val="FFFF99"/>
                </a:solidFill>
                <a:effectLst>
                  <a:outerShdw blurRad="38100" dist="38100" dir="2700000" algn="tl">
                    <a:srgbClr val="000000"/>
                  </a:outerShdw>
                </a:effectLst>
                <a:latin typeface="Calibri" pitchFamily="34" charset="0"/>
              </a:rPr>
              <a:t>Körpergewicht</a:t>
            </a:r>
          </a:p>
        </p:txBody>
      </p:sp>
      <p:sp>
        <p:nvSpPr>
          <p:cNvPr id="10" name="Rechteck 9"/>
          <p:cNvSpPr/>
          <p:nvPr/>
        </p:nvSpPr>
        <p:spPr>
          <a:xfrm>
            <a:off x="287524" y="1304701"/>
            <a:ext cx="8568952" cy="4708981"/>
          </a:xfrm>
          <a:prstGeom prst="rect">
            <a:avLst/>
          </a:prstGeom>
        </p:spPr>
        <p:txBody>
          <a:bodyPr wrap="square">
            <a:spAutoFit/>
          </a:bodyPr>
          <a:lstStyle/>
          <a:p>
            <a:pPr marL="285750" indent="-285750">
              <a:spcAft>
                <a:spcPts val="800"/>
              </a:spcAft>
              <a:buFontTx/>
              <a:buChar char="-"/>
            </a:pPr>
            <a:r>
              <a:rPr lang="de-DE" sz="2000" dirty="0">
                <a:latin typeface="Arial" panose="020B0604020202020204" pitchFamily="34" charset="0"/>
                <a:ea typeface="Yu Mincho"/>
                <a:cs typeface="Arial" panose="020B0604020202020204" pitchFamily="34" charset="0"/>
              </a:rPr>
              <a:t>BEG-Verfahren stellte Notwendigkeit einer Regelung fest</a:t>
            </a:r>
          </a:p>
          <a:p>
            <a:pPr marL="285750" indent="-285750">
              <a:spcAft>
                <a:spcPts val="800"/>
              </a:spcAft>
              <a:buFontTx/>
              <a:buChar char="-"/>
            </a:pPr>
            <a:endParaRPr lang="de-DE" sz="2000" dirty="0">
              <a:latin typeface="Arial" panose="020B0604020202020204" pitchFamily="34" charset="0"/>
              <a:ea typeface="Yu Mincho"/>
              <a:cs typeface="Arial" panose="020B0604020202020204" pitchFamily="34" charset="0"/>
            </a:endParaRPr>
          </a:p>
          <a:p>
            <a:pPr marL="285750" indent="-285750">
              <a:spcAft>
                <a:spcPts val="800"/>
              </a:spcAft>
              <a:buFontTx/>
              <a:buChar char="-"/>
            </a:pPr>
            <a:r>
              <a:rPr lang="de-DE" sz="2000" dirty="0">
                <a:latin typeface="Arial" panose="020B0604020202020204" pitchFamily="34" charset="0"/>
                <a:ea typeface="Yu Mincho"/>
                <a:cs typeface="Arial" panose="020B0604020202020204" pitchFamily="34" charset="0"/>
              </a:rPr>
              <a:t>intensives Monitoring zum Körpergewicht der Hühner &amp; Zwerghühner des BZA (Zeithorizont abhängig von Durchführung der Schauen)</a:t>
            </a:r>
          </a:p>
          <a:p>
            <a:pPr marL="742950" lvl="1" indent="-285750">
              <a:spcAft>
                <a:spcPts val="800"/>
              </a:spcAft>
              <a:buFontTx/>
              <a:buChar char="-"/>
            </a:pPr>
            <a:r>
              <a:rPr lang="de-DE" sz="2000" dirty="0">
                <a:latin typeface="Arial" panose="020B0604020202020204" pitchFamily="34" charset="0"/>
                <a:ea typeface="Yu Mincho"/>
                <a:cs typeface="Arial" panose="020B0604020202020204" pitchFamily="34" charset="0"/>
              </a:rPr>
              <a:t>Ziel: realistische Zielgewichte der Rassen</a:t>
            </a:r>
          </a:p>
          <a:p>
            <a:pPr marL="742950" lvl="1" indent="-285750">
              <a:spcAft>
                <a:spcPts val="800"/>
              </a:spcAft>
              <a:buFontTx/>
              <a:buChar char="-"/>
            </a:pPr>
            <a:r>
              <a:rPr lang="de-DE" sz="2000" dirty="0">
                <a:latin typeface="Arial" panose="020B0604020202020204" pitchFamily="34" charset="0"/>
                <a:ea typeface="Yu Mincho"/>
                <a:cs typeface="Arial" panose="020B0604020202020204" pitchFamily="34" charset="0"/>
              </a:rPr>
              <a:t>Wiegungen auf Bundesschauen</a:t>
            </a:r>
          </a:p>
          <a:p>
            <a:pPr marL="742950" lvl="1" indent="-285750">
              <a:spcAft>
                <a:spcPts val="800"/>
              </a:spcAft>
              <a:buFontTx/>
              <a:buChar char="-"/>
            </a:pPr>
            <a:r>
              <a:rPr lang="de-DE" sz="2000" dirty="0">
                <a:latin typeface="Arial" panose="020B0604020202020204" pitchFamily="34" charset="0"/>
                <a:ea typeface="Yu Mincho"/>
                <a:cs typeface="Arial" panose="020B0604020202020204" pitchFamily="34" charset="0"/>
              </a:rPr>
              <a:t>Mitwirkung der SV – eigenständige Wiegungen und Vorschlag für Standardgewicht</a:t>
            </a:r>
          </a:p>
          <a:p>
            <a:pPr marL="285750" indent="-285750">
              <a:spcAft>
                <a:spcPts val="800"/>
              </a:spcAft>
              <a:buFontTx/>
              <a:buChar char="-"/>
            </a:pPr>
            <a:endParaRPr lang="de-DE" sz="2000" dirty="0">
              <a:latin typeface="Arial" panose="020B0604020202020204" pitchFamily="34" charset="0"/>
              <a:ea typeface="Yu Mincho"/>
              <a:cs typeface="Arial" panose="020B0604020202020204" pitchFamily="34" charset="0"/>
            </a:endParaRPr>
          </a:p>
          <a:p>
            <a:pPr marL="285750" indent="-285750">
              <a:spcAft>
                <a:spcPts val="800"/>
              </a:spcAft>
              <a:buFontTx/>
              <a:buChar char="-"/>
            </a:pPr>
            <a:r>
              <a:rPr lang="de-DE" sz="2000" dirty="0">
                <a:latin typeface="Arial" panose="020B0604020202020204" pitchFamily="34" charset="0"/>
                <a:ea typeface="Yu Mincho"/>
                <a:cs typeface="Arial" panose="020B0604020202020204" pitchFamily="34" charset="0"/>
              </a:rPr>
              <a:t>mittelfristig konkrete Regelung – ggf. mit „roter Linie“</a:t>
            </a:r>
          </a:p>
          <a:p>
            <a:pPr marL="285750" indent="-285750">
              <a:spcAft>
                <a:spcPts val="800"/>
              </a:spcAft>
              <a:buFontTx/>
              <a:buChar char="-"/>
            </a:pPr>
            <a:endParaRPr lang="de-DE" sz="2000" dirty="0">
              <a:latin typeface="Arial" panose="020B0604020202020204" pitchFamily="34" charset="0"/>
              <a:ea typeface="Yu Mincho"/>
              <a:cs typeface="Arial" panose="020B0604020202020204" pitchFamily="34" charset="0"/>
            </a:endParaRPr>
          </a:p>
          <a:p>
            <a:pPr marL="285750" indent="-285750">
              <a:spcAft>
                <a:spcPts val="800"/>
              </a:spcAft>
              <a:buFontTx/>
              <a:buChar char="-"/>
            </a:pPr>
            <a:endParaRPr lang="de-DE" sz="2000" dirty="0">
              <a:latin typeface="Arial" panose="020B0604020202020204" pitchFamily="34" charset="0"/>
              <a:ea typeface="Yu Mincho"/>
              <a:cs typeface="Arial" panose="020B0604020202020204" pitchFamily="34" charset="0"/>
            </a:endParaRPr>
          </a:p>
        </p:txBody>
      </p:sp>
      <p:sp>
        <p:nvSpPr>
          <p:cNvPr id="4" name="Foliennummernplatzhalter 3"/>
          <p:cNvSpPr>
            <a:spLocks noGrp="1"/>
          </p:cNvSpPr>
          <p:nvPr>
            <p:ph type="sldNum" sz="quarter" idx="12"/>
          </p:nvPr>
        </p:nvSpPr>
        <p:spPr/>
        <p:txBody>
          <a:bodyPr/>
          <a:lstStyle/>
          <a:p>
            <a:fld id="{9BEED5EA-5386-4CBC-B0E6-5805A5EB2B0E}" type="slidenum">
              <a:rPr lang="de-DE" smtClean="0"/>
              <a:t>17</a:t>
            </a:fld>
            <a:endParaRPr lang="de-DE"/>
          </a:p>
        </p:txBody>
      </p:sp>
    </p:spTree>
    <p:extLst>
      <p:ext uri="{BB962C8B-B14F-4D97-AF65-F5344CB8AC3E}">
        <p14:creationId xmlns:p14="http://schemas.microsoft.com/office/powerpoint/2010/main" val="2140132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3600" b="1" i="1" dirty="0">
                <a:solidFill>
                  <a:srgbClr val="FFFF99"/>
                </a:solidFill>
                <a:effectLst>
                  <a:outerShdw blurRad="38100" dist="38100" dir="2700000" algn="tl">
                    <a:srgbClr val="000000"/>
                  </a:outerShdw>
                </a:effectLst>
                <a:latin typeface="Calibri" pitchFamily="34" charset="0"/>
              </a:rPr>
              <a:t>Neuzüchtungen &amp; AOC-Klasse</a:t>
            </a:r>
          </a:p>
        </p:txBody>
      </p:sp>
      <p:sp>
        <p:nvSpPr>
          <p:cNvPr id="2" name="Foliennummernplatzhalter 1"/>
          <p:cNvSpPr>
            <a:spLocks noGrp="1"/>
          </p:cNvSpPr>
          <p:nvPr>
            <p:ph type="sldNum" sz="quarter" idx="12"/>
          </p:nvPr>
        </p:nvSpPr>
        <p:spPr/>
        <p:txBody>
          <a:bodyPr/>
          <a:lstStyle/>
          <a:p>
            <a:fld id="{9BEED5EA-5386-4CBC-B0E6-5805A5EB2B0E}" type="slidenum">
              <a:rPr lang="de-DE" smtClean="0"/>
              <a:t>18</a:t>
            </a:fld>
            <a:endParaRPr lang="de-DE"/>
          </a:p>
        </p:txBody>
      </p:sp>
      <p:sp>
        <p:nvSpPr>
          <p:cNvPr id="11" name="Textfeld 10">
            <a:extLst>
              <a:ext uri="{FF2B5EF4-FFF2-40B4-BE49-F238E27FC236}">
                <a16:creationId xmlns:a16="http://schemas.microsoft.com/office/drawing/2014/main" id="{D8578BED-890E-9BCD-58AC-43F4D49DCE3E}"/>
              </a:ext>
            </a:extLst>
          </p:cNvPr>
          <p:cNvSpPr txBox="1"/>
          <p:nvPr/>
        </p:nvSpPr>
        <p:spPr>
          <a:xfrm>
            <a:off x="284446" y="1340768"/>
            <a:ext cx="8424936" cy="3785652"/>
          </a:xfrm>
          <a:prstGeom prst="rect">
            <a:avLst/>
          </a:prstGeom>
          <a:noFill/>
        </p:spPr>
        <p:txBody>
          <a:bodyPr wrap="square" rtlCol="0">
            <a:spAutoFit/>
          </a:bodyPr>
          <a:lstStyle/>
          <a:p>
            <a:pPr marL="342900" indent="-342900">
              <a:buFontTx/>
              <a:buChar char="-"/>
            </a:pPr>
            <a:r>
              <a:rPr lang="de-DE" sz="2000" dirty="0">
                <a:latin typeface="Arial" panose="020B0604020202020204" pitchFamily="34" charset="0"/>
                <a:cs typeface="Arial" panose="020B0604020202020204" pitchFamily="34" charset="0"/>
              </a:rPr>
              <a:t>auch 2022 hoher Melde-Auftrieb in Neuzüchtungsklasse in                                Leipzig (234 Tiere) und Hannover (192 Tiere)</a:t>
            </a:r>
          </a:p>
          <a:p>
            <a:pPr marL="342900" indent="-342900">
              <a:buFontTx/>
              <a:buChar char="-"/>
            </a:pPr>
            <a:endParaRPr lang="de-DE" sz="2000" dirty="0">
              <a:latin typeface="Arial" panose="020B0604020202020204" pitchFamily="34" charset="0"/>
              <a:cs typeface="Arial" panose="020B0604020202020204" pitchFamily="34" charset="0"/>
            </a:endParaRPr>
          </a:p>
          <a:p>
            <a:pPr marL="342900" indent="-342900">
              <a:buFontTx/>
              <a:buChar char="-"/>
            </a:pPr>
            <a:r>
              <a:rPr lang="de-DE" sz="2000" dirty="0">
                <a:latin typeface="Arial" panose="020B0604020202020204" pitchFamily="34" charset="0"/>
                <a:cs typeface="Arial" panose="020B0604020202020204" pitchFamily="34" charset="0"/>
              </a:rPr>
              <a:t>mehrere Anträge an BZA-Sparte für Ausnahmeregelungen</a:t>
            </a:r>
          </a:p>
          <a:p>
            <a:pPr marL="342900" indent="-342900">
              <a:buFontTx/>
              <a:buChar char="-"/>
            </a:pPr>
            <a:r>
              <a:rPr lang="de-DE" sz="2000" dirty="0">
                <a:latin typeface="Arial" panose="020B0604020202020204" pitchFamily="34" charset="0"/>
                <a:cs typeface="Arial" panose="020B0604020202020204" pitchFamily="34" charset="0"/>
              </a:rPr>
              <a:t>Ausnahme zu Geflügel Neuzüchtungsklasse in 2023 – zusätzlich auf                          2 LV-Schauen möglich (vorbehaltlich der Zustimmung der BV)</a:t>
            </a:r>
          </a:p>
          <a:p>
            <a:pPr marL="742950" lvl="1" indent="-285750">
              <a:buFontTx/>
              <a:buChar char="-"/>
            </a:pPr>
            <a:r>
              <a:rPr lang="de-DE" sz="2000" dirty="0">
                <a:latin typeface="Arial" panose="020B0604020202020204" pitchFamily="34" charset="0"/>
                <a:cs typeface="Arial" panose="020B0604020202020204" pitchFamily="34" charset="0"/>
              </a:rPr>
              <a:t>04.-05.11.2023 Magdeburg</a:t>
            </a:r>
          </a:p>
          <a:p>
            <a:pPr marL="742950" lvl="1" indent="-285750">
              <a:buFontTx/>
              <a:buChar char="-"/>
            </a:pPr>
            <a:r>
              <a:rPr lang="de-DE" sz="2000" dirty="0">
                <a:latin typeface="Arial" panose="020B0604020202020204" pitchFamily="34" charset="0"/>
                <a:cs typeface="Arial" panose="020B0604020202020204" pitchFamily="34" charset="0"/>
              </a:rPr>
              <a:t>11.-12.11.2023 Alsfeld</a:t>
            </a:r>
          </a:p>
          <a:p>
            <a:pPr marL="742950" lvl="1" indent="-285750">
              <a:buFontTx/>
              <a:buChar char="-"/>
            </a:pPr>
            <a:endParaRPr lang="de-DE" sz="2000" dirty="0">
              <a:latin typeface="Arial" panose="020B0604020202020204" pitchFamily="34" charset="0"/>
              <a:cs typeface="Arial" panose="020B0604020202020204" pitchFamily="34" charset="0"/>
            </a:endParaRPr>
          </a:p>
          <a:p>
            <a:pPr marL="742950" lvl="1" indent="-285750">
              <a:buFontTx/>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983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7154442-F084-85A4-9E7A-D3A3286623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01" b="16401"/>
          <a:stretch/>
        </p:blipFill>
        <p:spPr>
          <a:xfrm>
            <a:off x="346363" y="980728"/>
            <a:ext cx="8451273" cy="4392488"/>
          </a:xfrm>
          <a:prstGeom prst="rect">
            <a:avLst/>
          </a:prstGeom>
          <a:effectLst>
            <a:softEdge rad="31750"/>
          </a:effectLst>
        </p:spPr>
      </p:pic>
      <p:sp>
        <p:nvSpPr>
          <p:cNvPr id="6" name="AutoShape 53"/>
          <p:cNvSpPr txBox="1">
            <a:spLocks noChangeArrowheads="1"/>
          </p:cNvSpPr>
          <p:nvPr/>
        </p:nvSpPr>
        <p:spPr>
          <a:xfrm>
            <a:off x="0" y="5445224"/>
            <a:ext cx="9144000" cy="1152128"/>
          </a:xfrm>
          <a:prstGeom prst="rect">
            <a:avLst/>
          </a:prstGeom>
          <a:noFill/>
          <a:ln>
            <a:noFill/>
          </a:ln>
        </p:spPr>
        <p:txBody>
          <a:bodyPr vert="horz" lIns="91440" tIns="45720" rIns="91440" bIns="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2800" b="1" dirty="0"/>
              <a:t>Bundes Zucht- und Anerkennungsausschuss des BDRG</a:t>
            </a:r>
          </a:p>
          <a:p>
            <a:pPr marL="0" indent="0" algn="ctr">
              <a:buNone/>
            </a:pPr>
            <a:r>
              <a:rPr lang="de-DE" sz="2800" dirty="0"/>
              <a:t>Sparte Geflügel</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656B0989-AC6C-B38E-C07A-6E584DE6DE35}"/>
              </a:ext>
            </a:extLst>
          </p:cNvPr>
          <p:cNvSpPr txBox="1"/>
          <p:nvPr/>
        </p:nvSpPr>
        <p:spPr>
          <a:xfrm>
            <a:off x="611560" y="5028346"/>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32654416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3600" b="1" i="1" dirty="0">
                <a:solidFill>
                  <a:srgbClr val="FFFF99"/>
                </a:solidFill>
                <a:effectLst>
                  <a:outerShdw blurRad="38100" dist="38100" dir="2700000" algn="tl">
                    <a:srgbClr val="000000"/>
                  </a:outerShdw>
                </a:effectLst>
                <a:latin typeface="Calibri" pitchFamily="34" charset="0"/>
              </a:rPr>
              <a:t>Beschlüsse &amp; Richtlinien zur Bewertung</a:t>
            </a:r>
          </a:p>
        </p:txBody>
      </p:sp>
      <p:sp>
        <p:nvSpPr>
          <p:cNvPr id="2" name="Foliennummernplatzhalter 1"/>
          <p:cNvSpPr>
            <a:spLocks noGrp="1"/>
          </p:cNvSpPr>
          <p:nvPr>
            <p:ph type="sldNum" sz="quarter" idx="12"/>
          </p:nvPr>
        </p:nvSpPr>
        <p:spPr/>
        <p:txBody>
          <a:bodyPr/>
          <a:lstStyle/>
          <a:p>
            <a:fld id="{9BEED5EA-5386-4CBC-B0E6-5805A5EB2B0E}" type="slidenum">
              <a:rPr lang="de-DE" smtClean="0"/>
              <a:t>2</a:t>
            </a:fld>
            <a:endParaRPr lang="de-DE"/>
          </a:p>
        </p:txBody>
      </p:sp>
      <p:sp>
        <p:nvSpPr>
          <p:cNvPr id="11" name="Textfeld 10">
            <a:extLst>
              <a:ext uri="{FF2B5EF4-FFF2-40B4-BE49-F238E27FC236}">
                <a16:creationId xmlns:a16="http://schemas.microsoft.com/office/drawing/2014/main" id="{D8578BED-890E-9BCD-58AC-43F4D49DCE3E}"/>
              </a:ext>
            </a:extLst>
          </p:cNvPr>
          <p:cNvSpPr txBox="1"/>
          <p:nvPr/>
        </p:nvSpPr>
        <p:spPr>
          <a:xfrm>
            <a:off x="226305" y="2924944"/>
            <a:ext cx="8424936"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sym typeface="Wingdings" panose="05000000000000000000" pitchFamily="2" charset="2"/>
              </a:rPr>
              <a:t> </a:t>
            </a:r>
            <a:r>
              <a:rPr lang="de-DE" dirty="0">
                <a:latin typeface="Arial" panose="020B0604020202020204" pitchFamily="34" charset="0"/>
                <a:cs typeface="Arial" panose="020B0604020202020204" pitchFamily="34" charset="0"/>
              </a:rPr>
              <a:t>seit 2022 platziert als Anlage 9 der AAB</a:t>
            </a:r>
          </a:p>
        </p:txBody>
      </p:sp>
      <p:pic>
        <p:nvPicPr>
          <p:cNvPr id="6" name="Grafik 5">
            <a:extLst>
              <a:ext uri="{FF2B5EF4-FFF2-40B4-BE49-F238E27FC236}">
                <a16:creationId xmlns:a16="http://schemas.microsoft.com/office/drawing/2014/main" id="{DC1ED6C9-5429-5FB1-B92E-1006BB9B86DD}"/>
              </a:ext>
            </a:extLst>
          </p:cNvPr>
          <p:cNvPicPr>
            <a:picLocks noChangeAspect="1"/>
          </p:cNvPicPr>
          <p:nvPr/>
        </p:nvPicPr>
        <p:blipFill>
          <a:blip r:embed="rId3"/>
          <a:stretch>
            <a:fillRect/>
          </a:stretch>
        </p:blipFill>
        <p:spPr>
          <a:xfrm>
            <a:off x="4932040" y="801379"/>
            <a:ext cx="4115245" cy="5985811"/>
          </a:xfrm>
          <a:prstGeom prst="rect">
            <a:avLst/>
          </a:prstGeom>
          <a:ln>
            <a:solidFill>
              <a:schemeClr val="tx1"/>
            </a:solidFill>
          </a:ln>
        </p:spPr>
      </p:pic>
    </p:spTree>
    <p:extLst>
      <p:ext uri="{BB962C8B-B14F-4D97-AF65-F5344CB8AC3E}">
        <p14:creationId xmlns:p14="http://schemas.microsoft.com/office/powerpoint/2010/main" val="2075426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3600" b="1" i="1" dirty="0">
                <a:solidFill>
                  <a:srgbClr val="FFFF99"/>
                </a:solidFill>
                <a:effectLst>
                  <a:outerShdw blurRad="38100" dist="38100" dir="2700000" algn="tl">
                    <a:srgbClr val="000000"/>
                  </a:outerShdw>
                </a:effectLst>
                <a:latin typeface="Calibri" pitchFamily="34" charset="0"/>
              </a:rPr>
              <a:t>Beschlüsse &amp; Richtlinien zur Bewertung</a:t>
            </a:r>
          </a:p>
        </p:txBody>
      </p:sp>
      <p:sp>
        <p:nvSpPr>
          <p:cNvPr id="2" name="Foliennummernplatzhalter 1"/>
          <p:cNvSpPr>
            <a:spLocks noGrp="1"/>
          </p:cNvSpPr>
          <p:nvPr>
            <p:ph type="sldNum" sz="quarter" idx="12"/>
          </p:nvPr>
        </p:nvSpPr>
        <p:spPr/>
        <p:txBody>
          <a:bodyPr/>
          <a:lstStyle/>
          <a:p>
            <a:fld id="{9BEED5EA-5386-4CBC-B0E6-5805A5EB2B0E}" type="slidenum">
              <a:rPr lang="de-DE" smtClean="0"/>
              <a:t>3</a:t>
            </a:fld>
            <a:endParaRPr lang="de-DE"/>
          </a:p>
        </p:txBody>
      </p:sp>
      <p:sp>
        <p:nvSpPr>
          <p:cNvPr id="11" name="Textfeld 10">
            <a:extLst>
              <a:ext uri="{FF2B5EF4-FFF2-40B4-BE49-F238E27FC236}">
                <a16:creationId xmlns:a16="http://schemas.microsoft.com/office/drawing/2014/main" id="{D8578BED-890E-9BCD-58AC-43F4D49DCE3E}"/>
              </a:ext>
            </a:extLst>
          </p:cNvPr>
          <p:cNvSpPr txBox="1"/>
          <p:nvPr/>
        </p:nvSpPr>
        <p:spPr>
          <a:xfrm>
            <a:off x="323528" y="1124744"/>
            <a:ext cx="8424936" cy="923330"/>
          </a:xfrm>
          <a:prstGeom prst="rect">
            <a:avLst/>
          </a:prstGeom>
          <a:noFill/>
        </p:spPr>
        <p:txBody>
          <a:bodyPr wrap="square" rtlCol="0">
            <a:spAutoFit/>
          </a:bodyPr>
          <a:lstStyle/>
          <a:p>
            <a:r>
              <a:rPr lang="de-DE" u="sng" dirty="0">
                <a:latin typeface="Arial" panose="020B0604020202020204" pitchFamily="34" charset="0"/>
                <a:cs typeface="Arial" panose="020B0604020202020204" pitchFamily="34" charset="0"/>
              </a:rPr>
              <a:t>Spaltbrust</a:t>
            </a:r>
            <a:r>
              <a:rPr lang="de-DE" dirty="0">
                <a:latin typeface="Arial" panose="020B0604020202020204" pitchFamily="34" charset="0"/>
                <a:cs typeface="Arial" panose="020B0604020202020204" pitchFamily="34" charset="0"/>
              </a:rPr>
              <a:t> ist bei den meisten Hühner- und Zwerghühnerrassen unerwünscht (Ausnahme: Kämpferrassen) und wird in Abhängigkeit der Schwere der Ausprägung als Wunsch oder Fehler bewertet.</a:t>
            </a:r>
          </a:p>
        </p:txBody>
      </p:sp>
      <p:pic>
        <p:nvPicPr>
          <p:cNvPr id="3" name="Grafik 2">
            <a:extLst>
              <a:ext uri="{FF2B5EF4-FFF2-40B4-BE49-F238E27FC236}">
                <a16:creationId xmlns:a16="http://schemas.microsoft.com/office/drawing/2014/main" id="{C24102F4-213C-AC31-8EF7-58325B32913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a:ext>
            </a:extLst>
          </a:blip>
          <a:srcRect r="18151"/>
          <a:stretch/>
        </p:blipFill>
        <p:spPr>
          <a:xfrm rot="5400000">
            <a:off x="2522609" y="2585297"/>
            <a:ext cx="4437365" cy="3794967"/>
          </a:xfrm>
          <a:prstGeom prst="rect">
            <a:avLst/>
          </a:prstGeom>
        </p:spPr>
      </p:pic>
      <p:sp>
        <p:nvSpPr>
          <p:cNvPr id="4" name="Textfeld 3">
            <a:extLst>
              <a:ext uri="{FF2B5EF4-FFF2-40B4-BE49-F238E27FC236}">
                <a16:creationId xmlns:a16="http://schemas.microsoft.com/office/drawing/2014/main" id="{A54C8488-5907-3709-E04E-9FC6F2948DF5}"/>
              </a:ext>
            </a:extLst>
          </p:cNvPr>
          <p:cNvSpPr txBox="1"/>
          <p:nvPr/>
        </p:nvSpPr>
        <p:spPr>
          <a:xfrm>
            <a:off x="3461066" y="6356350"/>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225441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3600" b="1" i="1" dirty="0">
                <a:solidFill>
                  <a:srgbClr val="FFFF99"/>
                </a:solidFill>
                <a:effectLst>
                  <a:outerShdw blurRad="38100" dist="38100" dir="2700000" algn="tl">
                    <a:srgbClr val="000000"/>
                  </a:outerShdw>
                </a:effectLst>
                <a:latin typeface="Calibri" pitchFamily="34" charset="0"/>
              </a:rPr>
              <a:t>Beschlüsse &amp; Richtlinien zur Bewertung</a:t>
            </a:r>
          </a:p>
        </p:txBody>
      </p:sp>
      <p:sp>
        <p:nvSpPr>
          <p:cNvPr id="2" name="Foliennummernplatzhalter 1"/>
          <p:cNvSpPr>
            <a:spLocks noGrp="1"/>
          </p:cNvSpPr>
          <p:nvPr>
            <p:ph type="sldNum" sz="quarter" idx="12"/>
          </p:nvPr>
        </p:nvSpPr>
        <p:spPr/>
        <p:txBody>
          <a:bodyPr/>
          <a:lstStyle/>
          <a:p>
            <a:fld id="{9BEED5EA-5386-4CBC-B0E6-5805A5EB2B0E}" type="slidenum">
              <a:rPr lang="de-DE" smtClean="0"/>
              <a:t>4</a:t>
            </a:fld>
            <a:endParaRPr lang="de-DE"/>
          </a:p>
        </p:txBody>
      </p:sp>
      <p:sp>
        <p:nvSpPr>
          <p:cNvPr id="11" name="Textfeld 10">
            <a:extLst>
              <a:ext uri="{FF2B5EF4-FFF2-40B4-BE49-F238E27FC236}">
                <a16:creationId xmlns:a16="http://schemas.microsoft.com/office/drawing/2014/main" id="{D8578BED-890E-9BCD-58AC-43F4D49DCE3E}"/>
              </a:ext>
            </a:extLst>
          </p:cNvPr>
          <p:cNvSpPr txBox="1"/>
          <p:nvPr/>
        </p:nvSpPr>
        <p:spPr>
          <a:xfrm>
            <a:off x="323528" y="1124744"/>
            <a:ext cx="8424936" cy="203132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Hühner und Zwerghühner mit </a:t>
            </a:r>
            <a:r>
              <a:rPr lang="de-DE" u="sng" dirty="0">
                <a:latin typeface="Arial" panose="020B0604020202020204" pitchFamily="34" charset="0"/>
                <a:cs typeface="Arial" panose="020B0604020202020204" pitchFamily="34" charset="0"/>
              </a:rPr>
              <a:t>durchgedrücktem Fersengelenk </a:t>
            </a:r>
            <a:r>
              <a:rPr lang="de-DE" dirty="0">
                <a:latin typeface="Arial" panose="020B0604020202020204" pitchFamily="34" charset="0"/>
                <a:cs typeface="Arial" panose="020B0604020202020204" pitchFamily="34" charset="0"/>
              </a:rPr>
              <a:t>(steifer Stand) erhalten die Bewertung </a:t>
            </a:r>
            <a:r>
              <a:rPr lang="de-DE" dirty="0" err="1">
                <a:latin typeface="Arial" panose="020B0604020202020204" pitchFamily="34" charset="0"/>
                <a:cs typeface="Arial" panose="020B0604020202020204" pitchFamily="34" charset="0"/>
              </a:rPr>
              <a:t>oB</a:t>
            </a:r>
            <a:endParaRPr lang="de-DE" dirty="0">
              <a:latin typeface="Arial" panose="020B0604020202020204" pitchFamily="34" charset="0"/>
              <a:cs typeface="Arial" panose="020B0604020202020204" pitchFamily="34" charset="0"/>
            </a:endParaRPr>
          </a:p>
          <a:p>
            <a:endParaRPr lang="de-DE" u="sng" dirty="0">
              <a:latin typeface="Arial" panose="020B0604020202020204" pitchFamily="34" charset="0"/>
              <a:cs typeface="Arial" panose="020B0604020202020204" pitchFamily="34" charset="0"/>
            </a:endParaRPr>
          </a:p>
          <a:p>
            <a:r>
              <a:rPr lang="de-DE" u="sng" dirty="0">
                <a:latin typeface="Arial" panose="020B0604020202020204" pitchFamily="34" charset="0"/>
                <a:cs typeface="Arial" panose="020B0604020202020204" pitchFamily="34" charset="0"/>
              </a:rPr>
              <a:t>Standhöhe und Schenkellänge bei Hühnern und Zwerghühnern</a:t>
            </a:r>
            <a:r>
              <a:rPr lang="de-DE" dirty="0">
                <a:latin typeface="Arial" panose="020B0604020202020204" pitchFamily="34" charset="0"/>
                <a:cs typeface="Arial" panose="020B0604020202020204" pitchFamily="34" charset="0"/>
              </a:rPr>
              <a:t>:                                   Bei Rassen mit mittelhoch gefordertem Stand sind sehr lange Schenkel und ein hoher Stand ungewollt. Betreffende Tiere sind von den Bewertungsnoten v und </a:t>
            </a:r>
            <a:r>
              <a:rPr lang="de-DE" dirty="0" err="1">
                <a:latin typeface="Arial" panose="020B0604020202020204" pitchFamily="34" charset="0"/>
                <a:cs typeface="Arial" panose="020B0604020202020204" pitchFamily="34" charset="0"/>
              </a:rPr>
              <a:t>hv</a:t>
            </a:r>
            <a:r>
              <a:rPr lang="de-DE" dirty="0">
                <a:latin typeface="Arial" panose="020B0604020202020204" pitchFamily="34" charset="0"/>
                <a:cs typeface="Arial" panose="020B0604020202020204" pitchFamily="34" charset="0"/>
              </a:rPr>
              <a:t> ausgeschlossen.</a:t>
            </a:r>
          </a:p>
        </p:txBody>
      </p:sp>
      <p:pic>
        <p:nvPicPr>
          <p:cNvPr id="3" name="Grafik 2">
            <a:extLst>
              <a:ext uri="{FF2B5EF4-FFF2-40B4-BE49-F238E27FC236}">
                <a16:creationId xmlns:a16="http://schemas.microsoft.com/office/drawing/2014/main" id="{66D465B0-4A82-0799-110F-45E1CA252E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91680" y="3284984"/>
            <a:ext cx="2622739" cy="3249566"/>
          </a:xfrm>
          <a:prstGeom prst="rect">
            <a:avLst/>
          </a:prstGeom>
        </p:spPr>
      </p:pic>
      <p:sp>
        <p:nvSpPr>
          <p:cNvPr id="4" name="Textfeld 3">
            <a:extLst>
              <a:ext uri="{FF2B5EF4-FFF2-40B4-BE49-F238E27FC236}">
                <a16:creationId xmlns:a16="http://schemas.microsoft.com/office/drawing/2014/main" id="{11B6EC05-4C20-1714-9151-C3CF2786A31B}"/>
              </a:ext>
            </a:extLst>
          </p:cNvPr>
          <p:cNvSpPr txBox="1"/>
          <p:nvPr/>
        </p:nvSpPr>
        <p:spPr>
          <a:xfrm>
            <a:off x="1691680" y="6217850"/>
            <a:ext cx="993101" cy="261610"/>
          </a:xfrm>
          <a:prstGeom prst="rect">
            <a:avLst/>
          </a:prstGeom>
          <a:noFill/>
        </p:spPr>
        <p:txBody>
          <a:bodyPr wrap="square" rtlCol="0">
            <a:spAutoFit/>
          </a:bodyPr>
          <a:lstStyle/>
          <a:p>
            <a:r>
              <a:rPr lang="de-DE" sz="1050" b="1" dirty="0">
                <a:solidFill>
                  <a:schemeClr val="bg1"/>
                </a:solidFill>
              </a:rPr>
              <a:t>© Proll</a:t>
            </a:r>
          </a:p>
        </p:txBody>
      </p:sp>
      <p:pic>
        <p:nvPicPr>
          <p:cNvPr id="6" name="Grafik 5">
            <a:extLst>
              <a:ext uri="{FF2B5EF4-FFF2-40B4-BE49-F238E27FC236}">
                <a16:creationId xmlns:a16="http://schemas.microsoft.com/office/drawing/2014/main" id="{D959D409-B504-EAEA-4F7A-2D6C209D04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4126" y="3284983"/>
            <a:ext cx="3268055" cy="3268055"/>
          </a:xfrm>
          <a:prstGeom prst="rect">
            <a:avLst/>
          </a:prstGeom>
        </p:spPr>
      </p:pic>
      <p:sp>
        <p:nvSpPr>
          <p:cNvPr id="7" name="Textfeld 6">
            <a:extLst>
              <a:ext uri="{FF2B5EF4-FFF2-40B4-BE49-F238E27FC236}">
                <a16:creationId xmlns:a16="http://schemas.microsoft.com/office/drawing/2014/main" id="{BD2456C2-7723-90C8-874A-2D68E61A1299}"/>
              </a:ext>
            </a:extLst>
          </p:cNvPr>
          <p:cNvSpPr txBox="1"/>
          <p:nvPr/>
        </p:nvSpPr>
        <p:spPr>
          <a:xfrm>
            <a:off x="6393589" y="6089521"/>
            <a:ext cx="1706803" cy="507831"/>
          </a:xfrm>
          <a:prstGeom prst="rect">
            <a:avLst/>
          </a:prstGeom>
          <a:noFill/>
        </p:spPr>
        <p:txBody>
          <a:bodyPr wrap="square" rtlCol="0">
            <a:spAutoFit/>
          </a:bodyPr>
          <a:lstStyle/>
          <a:p>
            <a:r>
              <a:rPr lang="de-DE" sz="900" b="1" dirty="0">
                <a:solidFill>
                  <a:schemeClr val="bg1"/>
                </a:solidFill>
              </a:rPr>
              <a:t>©  http://www.sv-zwerg-newhampshire. de/hauptsonderschau.html</a:t>
            </a:r>
          </a:p>
        </p:txBody>
      </p:sp>
    </p:spTree>
    <p:extLst>
      <p:ext uri="{BB962C8B-B14F-4D97-AF65-F5344CB8AC3E}">
        <p14:creationId xmlns:p14="http://schemas.microsoft.com/office/powerpoint/2010/main" val="185415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3600" b="1" i="1" dirty="0">
                <a:solidFill>
                  <a:srgbClr val="FFFF99"/>
                </a:solidFill>
                <a:effectLst>
                  <a:outerShdw blurRad="38100" dist="38100" dir="2700000" algn="tl">
                    <a:srgbClr val="000000"/>
                  </a:outerShdw>
                </a:effectLst>
                <a:latin typeface="Calibri" pitchFamily="34" charset="0"/>
              </a:rPr>
              <a:t>Beschlüsse &amp; Richtlinien zur Bewertung</a:t>
            </a:r>
          </a:p>
        </p:txBody>
      </p:sp>
      <p:sp>
        <p:nvSpPr>
          <p:cNvPr id="2" name="Foliennummernplatzhalter 1"/>
          <p:cNvSpPr>
            <a:spLocks noGrp="1"/>
          </p:cNvSpPr>
          <p:nvPr>
            <p:ph type="sldNum" sz="quarter" idx="12"/>
          </p:nvPr>
        </p:nvSpPr>
        <p:spPr/>
        <p:txBody>
          <a:bodyPr/>
          <a:lstStyle/>
          <a:p>
            <a:fld id="{9BEED5EA-5386-4CBC-B0E6-5805A5EB2B0E}" type="slidenum">
              <a:rPr lang="de-DE" smtClean="0"/>
              <a:t>5</a:t>
            </a:fld>
            <a:endParaRPr lang="de-DE"/>
          </a:p>
        </p:txBody>
      </p:sp>
      <p:sp>
        <p:nvSpPr>
          <p:cNvPr id="11" name="Textfeld 10">
            <a:extLst>
              <a:ext uri="{FF2B5EF4-FFF2-40B4-BE49-F238E27FC236}">
                <a16:creationId xmlns:a16="http://schemas.microsoft.com/office/drawing/2014/main" id="{D8578BED-890E-9BCD-58AC-43F4D49DCE3E}"/>
              </a:ext>
            </a:extLst>
          </p:cNvPr>
          <p:cNvSpPr txBox="1"/>
          <p:nvPr/>
        </p:nvSpPr>
        <p:spPr>
          <a:xfrm>
            <a:off x="323528" y="1124744"/>
            <a:ext cx="8424936" cy="1754326"/>
          </a:xfrm>
          <a:prstGeom prst="rect">
            <a:avLst/>
          </a:prstGeom>
          <a:noFill/>
        </p:spPr>
        <p:txBody>
          <a:bodyPr wrap="square" rtlCol="0">
            <a:spAutoFit/>
          </a:bodyPr>
          <a:lstStyle/>
          <a:p>
            <a:r>
              <a:rPr lang="de-DE" u="sng" dirty="0">
                <a:latin typeface="Arial" panose="020B0604020202020204" pitchFamily="34" charset="0"/>
                <a:cs typeface="Arial" panose="020B0604020202020204" pitchFamily="34" charset="0"/>
              </a:rPr>
              <a:t>Zehen und Krallen bei Hühnern und Zwerghühnern mit starker </a:t>
            </a:r>
            <a:r>
              <a:rPr lang="de-DE" u="sng" dirty="0" err="1">
                <a:latin typeface="Arial" panose="020B0604020202020204" pitchFamily="34" charset="0"/>
                <a:cs typeface="Arial" panose="020B0604020202020204" pitchFamily="34" charset="0"/>
              </a:rPr>
              <a:t>Fußbefiederung</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Außenzehen, die insgesamt gerade erscheinen aber ein leicht seitlich abknickendes äußerstes Zehenglied aufweisen, werden als Wunsch betrachtet (z.B. Außenzehe stabiler). Betreffende Tiere dürfen nicht mit den Noten v oder </a:t>
            </a:r>
            <a:r>
              <a:rPr lang="de-DE" dirty="0" err="1">
                <a:latin typeface="Arial" panose="020B0604020202020204" pitchFamily="34" charset="0"/>
                <a:cs typeface="Arial" panose="020B0604020202020204" pitchFamily="34" charset="0"/>
              </a:rPr>
              <a:t>hv</a:t>
            </a:r>
            <a:r>
              <a:rPr lang="de-DE" dirty="0">
                <a:latin typeface="Arial" panose="020B0604020202020204" pitchFamily="34" charset="0"/>
                <a:cs typeface="Arial" panose="020B0604020202020204" pitchFamily="34" charset="0"/>
              </a:rPr>
              <a:t> bewertet werden.</a:t>
            </a:r>
          </a:p>
        </p:txBody>
      </p:sp>
      <p:pic>
        <p:nvPicPr>
          <p:cNvPr id="4" name="Grafik 3">
            <a:extLst>
              <a:ext uri="{FF2B5EF4-FFF2-40B4-BE49-F238E27FC236}">
                <a16:creationId xmlns:a16="http://schemas.microsoft.com/office/drawing/2014/main" id="{25E17A88-FBA4-70C7-2D9B-686130BE2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196" r="20550"/>
          <a:stretch/>
        </p:blipFill>
        <p:spPr bwMode="auto">
          <a:xfrm rot="16200000">
            <a:off x="2787972" y="3161965"/>
            <a:ext cx="3809502" cy="3121765"/>
          </a:xfrm>
          <a:prstGeom prst="rect">
            <a:avLst/>
          </a:prstGeom>
          <a:noFill/>
          <a:ln>
            <a:noFill/>
          </a:ln>
          <a:extLst>
            <a:ext uri="{53640926-AAD7-44D8-BBD7-CCE9431645EC}">
              <a14:shadowObscured xmlns:a14="http://schemas.microsoft.com/office/drawing/2010/main"/>
            </a:ext>
          </a:extLst>
        </p:spPr>
      </p:pic>
      <p:sp>
        <p:nvSpPr>
          <p:cNvPr id="3" name="Textfeld 2">
            <a:extLst>
              <a:ext uri="{FF2B5EF4-FFF2-40B4-BE49-F238E27FC236}">
                <a16:creationId xmlns:a16="http://schemas.microsoft.com/office/drawing/2014/main" id="{319FD4B2-1D8F-61E7-2BB1-B3AFD4959C71}"/>
              </a:ext>
            </a:extLst>
          </p:cNvPr>
          <p:cNvSpPr txBox="1"/>
          <p:nvPr/>
        </p:nvSpPr>
        <p:spPr>
          <a:xfrm>
            <a:off x="4283968" y="6343691"/>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3226350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r>
              <a:rPr lang="de-DE" sz="3600" b="1" i="1" dirty="0">
                <a:solidFill>
                  <a:srgbClr val="FFFF99"/>
                </a:solidFill>
                <a:effectLst>
                  <a:outerShdw blurRad="38100" dist="38100" dir="2700000" algn="tl">
                    <a:srgbClr val="000000"/>
                  </a:outerShdw>
                </a:effectLst>
                <a:latin typeface="Calibri" pitchFamily="34" charset="0"/>
              </a:rPr>
              <a:t>Beschlüsse &amp; Richtlinien zur Bewertung</a:t>
            </a:r>
          </a:p>
        </p:txBody>
      </p:sp>
      <p:sp>
        <p:nvSpPr>
          <p:cNvPr id="2" name="Foliennummernplatzhalter 1"/>
          <p:cNvSpPr>
            <a:spLocks noGrp="1"/>
          </p:cNvSpPr>
          <p:nvPr>
            <p:ph type="sldNum" sz="quarter" idx="12"/>
          </p:nvPr>
        </p:nvSpPr>
        <p:spPr/>
        <p:txBody>
          <a:bodyPr/>
          <a:lstStyle/>
          <a:p>
            <a:fld id="{9BEED5EA-5386-4CBC-B0E6-5805A5EB2B0E}" type="slidenum">
              <a:rPr lang="de-DE" smtClean="0"/>
              <a:t>6</a:t>
            </a:fld>
            <a:endParaRPr lang="de-DE"/>
          </a:p>
        </p:txBody>
      </p:sp>
      <p:pic>
        <p:nvPicPr>
          <p:cNvPr id="3" name="Grafik 2">
            <a:extLst>
              <a:ext uri="{FF2B5EF4-FFF2-40B4-BE49-F238E27FC236}">
                <a16:creationId xmlns:a16="http://schemas.microsoft.com/office/drawing/2014/main" id="{30BFF87B-0735-E1B5-CD2C-4FA1FD4A84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633" b="11629"/>
          <a:stretch/>
        </p:blipFill>
        <p:spPr>
          <a:xfrm>
            <a:off x="3240387" y="2539248"/>
            <a:ext cx="2663225" cy="3911908"/>
          </a:xfrm>
          <a:prstGeom prst="rect">
            <a:avLst/>
          </a:prstGeom>
        </p:spPr>
      </p:pic>
      <p:sp>
        <p:nvSpPr>
          <p:cNvPr id="4" name="Textfeld 3">
            <a:extLst>
              <a:ext uri="{FF2B5EF4-FFF2-40B4-BE49-F238E27FC236}">
                <a16:creationId xmlns:a16="http://schemas.microsoft.com/office/drawing/2014/main" id="{B40A2C68-B3F5-C0C8-A387-0EC9CF426170}"/>
              </a:ext>
            </a:extLst>
          </p:cNvPr>
          <p:cNvSpPr txBox="1"/>
          <p:nvPr/>
        </p:nvSpPr>
        <p:spPr>
          <a:xfrm>
            <a:off x="323528" y="1162470"/>
            <a:ext cx="8640960" cy="1200329"/>
          </a:xfrm>
          <a:prstGeom prst="rect">
            <a:avLst/>
          </a:prstGeom>
          <a:noFill/>
        </p:spPr>
        <p:txBody>
          <a:bodyPr wrap="square" rtlCol="0">
            <a:spAutoFit/>
          </a:bodyPr>
          <a:lstStyle/>
          <a:p>
            <a:endParaRPr lang="de-DE" dirty="0">
              <a:latin typeface="Arial" panose="020B0604020202020204" pitchFamily="34" charset="0"/>
              <a:cs typeface="Arial" panose="020B0604020202020204" pitchFamily="34" charset="0"/>
            </a:endParaRPr>
          </a:p>
          <a:p>
            <a:r>
              <a:rPr lang="de-DE" u="sng" dirty="0">
                <a:latin typeface="Arial" panose="020B0604020202020204" pitchFamily="34" charset="0"/>
                <a:cs typeface="Arial" panose="020B0604020202020204" pitchFamily="34" charset="0"/>
              </a:rPr>
              <a:t>Kammgröße bei Hühnern und Zwerghühnern</a:t>
            </a:r>
            <a:r>
              <a:rPr lang="de-DE" dirty="0">
                <a:latin typeface="Arial" panose="020B0604020202020204" pitchFamily="34" charset="0"/>
                <a:cs typeface="Arial" panose="020B0604020202020204" pitchFamily="34" charset="0"/>
              </a:rPr>
              <a:t>: </a:t>
            </a:r>
          </a:p>
          <a:p>
            <a:r>
              <a:rPr lang="de-DE" dirty="0">
                <a:latin typeface="Arial" panose="020B0604020202020204" pitchFamily="34" charset="0"/>
                <a:cs typeface="Arial" panose="020B0604020202020204" pitchFamily="34" charset="0"/>
              </a:rPr>
              <a:t>Hühner und Zwerghühner mit über die Schnabelspitze hinaus reichendem Kamm erhalten die Bewertung </a:t>
            </a:r>
            <a:r>
              <a:rPr lang="de-DE" dirty="0" err="1">
                <a:latin typeface="Arial" panose="020B0604020202020204" pitchFamily="34" charset="0"/>
                <a:cs typeface="Arial" panose="020B0604020202020204" pitchFamily="34" charset="0"/>
              </a:rPr>
              <a:t>oB</a:t>
            </a:r>
            <a:r>
              <a:rPr lang="de-DE" dirty="0">
                <a:latin typeface="Arial" panose="020B0604020202020204" pitchFamily="34" charset="0"/>
                <a:cs typeface="Arial" panose="020B0604020202020204" pitchFamily="34" charset="0"/>
              </a:rPr>
              <a:t>.</a:t>
            </a:r>
          </a:p>
        </p:txBody>
      </p:sp>
      <p:sp>
        <p:nvSpPr>
          <p:cNvPr id="6" name="Textfeld 5">
            <a:extLst>
              <a:ext uri="{FF2B5EF4-FFF2-40B4-BE49-F238E27FC236}">
                <a16:creationId xmlns:a16="http://schemas.microsoft.com/office/drawing/2014/main" id="{5A04795B-2EA8-5DF6-24DB-3669AFC7F3FE}"/>
              </a:ext>
            </a:extLst>
          </p:cNvPr>
          <p:cNvSpPr txBox="1"/>
          <p:nvPr/>
        </p:nvSpPr>
        <p:spPr>
          <a:xfrm>
            <a:off x="3315856" y="6165727"/>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45313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78938" y="1466380"/>
            <a:ext cx="86409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DE" sz="2400" dirty="0"/>
          </a:p>
          <a:p>
            <a:endParaRPr lang="de-DE" sz="2400" dirty="0"/>
          </a:p>
          <a:p>
            <a:r>
              <a:rPr lang="de-DE" sz="2400" dirty="0"/>
              <a:t> </a:t>
            </a:r>
          </a:p>
        </p:txBody>
      </p:sp>
      <p:sp>
        <p:nvSpPr>
          <p:cNvPr id="8"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endParaRPr lang="de-DE" sz="4400" b="1" i="1" dirty="0">
              <a:solidFill>
                <a:srgbClr val="FFFF99"/>
              </a:solidFill>
              <a:effectLst>
                <a:outerShdw blurRad="38100" dist="38100" dir="2700000" algn="tl">
                  <a:srgbClr val="000000"/>
                </a:outerShdw>
              </a:effectLst>
              <a:latin typeface="Calibri" pitchFamily="34" charset="0"/>
            </a:endParaRPr>
          </a:p>
          <a:p>
            <a:pPr eaLnBrk="0" hangingPunct="0">
              <a:defRPr/>
            </a:pPr>
            <a:endParaRPr lang="de-DE" sz="4400" b="1" i="1" dirty="0">
              <a:solidFill>
                <a:srgbClr val="FFFF99"/>
              </a:solidFill>
              <a:effectLst>
                <a:outerShdw blurRad="38100" dist="38100" dir="2700000" algn="tl">
                  <a:srgbClr val="000000"/>
                </a:outerShdw>
              </a:effectLst>
              <a:latin typeface="Calibri" pitchFamily="34" charset="0"/>
            </a:endParaRPr>
          </a:p>
          <a:p>
            <a:pPr eaLnBrk="0" hangingPunct="0">
              <a:defRPr/>
            </a:pPr>
            <a:r>
              <a:rPr lang="de-DE" sz="4400" b="1" i="1" dirty="0">
                <a:solidFill>
                  <a:srgbClr val="FFFF99"/>
                </a:solidFill>
                <a:effectLst>
                  <a:outerShdw blurRad="38100" dist="38100" dir="2700000" algn="tl">
                    <a:srgbClr val="000000"/>
                  </a:outerShdw>
                </a:effectLst>
                <a:latin typeface="Calibri" pitchFamily="34" charset="0"/>
              </a:rPr>
              <a:t>Sichtfreiheit </a:t>
            </a:r>
            <a:r>
              <a:rPr lang="de-DE" sz="4400" b="1" i="1" dirty="0" err="1">
                <a:solidFill>
                  <a:srgbClr val="FFFF99"/>
                </a:solidFill>
                <a:effectLst>
                  <a:outerShdw blurRad="38100" dist="38100" dir="2700000" algn="tl">
                    <a:srgbClr val="000000"/>
                  </a:outerShdw>
                </a:effectLst>
                <a:latin typeface="Calibri" pitchFamily="34" charset="0"/>
              </a:rPr>
              <a:t>Vollhaubenhühner</a:t>
            </a:r>
            <a:endParaRPr lang="de-DE" sz="4400" b="1" i="1" dirty="0">
              <a:solidFill>
                <a:srgbClr val="FFFF99"/>
              </a:solidFill>
              <a:effectLst>
                <a:outerShdw blurRad="38100" dist="38100" dir="2700000" algn="tl">
                  <a:srgbClr val="000000"/>
                </a:outerShdw>
              </a:effectLst>
              <a:latin typeface="Calibri" pitchFamily="34" charset="0"/>
            </a:endParaRPr>
          </a:p>
        </p:txBody>
      </p:sp>
      <p:pic>
        <p:nvPicPr>
          <p:cNvPr id="5" name="Grafik 4">
            <a:extLst>
              <a:ext uri="{FF2B5EF4-FFF2-40B4-BE49-F238E27FC236}">
                <a16:creationId xmlns:a16="http://schemas.microsoft.com/office/drawing/2014/main" id="{0145BC33-CDFE-2870-3CC5-EA4667F5BE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45" t="21948" r="16077" b="16646"/>
          <a:stretch/>
        </p:blipFill>
        <p:spPr bwMode="auto">
          <a:xfrm>
            <a:off x="773408" y="1045447"/>
            <a:ext cx="3610099" cy="3925240"/>
          </a:xfrm>
          <a:prstGeom prst="rect">
            <a:avLst/>
          </a:prstGeom>
          <a:noFill/>
          <a:ln>
            <a:noFill/>
          </a:ln>
          <a:extLst>
            <a:ext uri="{53640926-AAD7-44D8-BBD7-CCE9431645EC}">
              <a14:shadowObscured xmlns:a14="http://schemas.microsoft.com/office/drawing/2010/main"/>
            </a:ext>
          </a:extLst>
        </p:spPr>
      </p:pic>
      <p:pic>
        <p:nvPicPr>
          <p:cNvPr id="11" name="Grafik 10">
            <a:extLst>
              <a:ext uri="{FF2B5EF4-FFF2-40B4-BE49-F238E27FC236}">
                <a16:creationId xmlns:a16="http://schemas.microsoft.com/office/drawing/2014/main" id="{7275AF14-F544-87B5-71DE-B503E5EEB9F7}"/>
              </a:ext>
            </a:extLst>
          </p:cNvPr>
          <p:cNvPicPr>
            <a:picLocks noChangeAspect="1"/>
          </p:cNvPicPr>
          <p:nvPr/>
        </p:nvPicPr>
        <p:blipFill>
          <a:blip r:embed="rId4"/>
          <a:stretch>
            <a:fillRect/>
          </a:stretch>
        </p:blipFill>
        <p:spPr>
          <a:xfrm>
            <a:off x="4499992" y="1052736"/>
            <a:ext cx="3695900" cy="3925240"/>
          </a:xfrm>
          <a:prstGeom prst="rect">
            <a:avLst/>
          </a:prstGeom>
        </p:spPr>
      </p:pic>
      <p:sp>
        <p:nvSpPr>
          <p:cNvPr id="12" name="Rechteck 11">
            <a:extLst>
              <a:ext uri="{FF2B5EF4-FFF2-40B4-BE49-F238E27FC236}">
                <a16:creationId xmlns:a16="http://schemas.microsoft.com/office/drawing/2014/main" id="{55F4DE7A-83C1-A9FC-B03E-9E861A7A4F81}"/>
              </a:ext>
            </a:extLst>
          </p:cNvPr>
          <p:cNvSpPr/>
          <p:nvPr/>
        </p:nvSpPr>
        <p:spPr>
          <a:xfrm>
            <a:off x="179512" y="5271066"/>
            <a:ext cx="8178447" cy="1362937"/>
          </a:xfrm>
          <a:prstGeom prst="rect">
            <a:avLst/>
          </a:prstGeom>
        </p:spPr>
        <p:txBody>
          <a:bodyPr wrap="square">
            <a:spAutoFit/>
          </a:bodyPr>
          <a:lstStyle/>
          <a:p>
            <a:pPr marL="285750" indent="-285750">
              <a:lnSpc>
                <a:spcPct val="107000"/>
              </a:lnSpc>
              <a:spcAft>
                <a:spcPts val="800"/>
              </a:spcAft>
              <a:buFontTx/>
              <a:buChar char="-"/>
            </a:pPr>
            <a:r>
              <a:rPr lang="de-DE" sz="2400" dirty="0">
                <a:latin typeface="Calibri" panose="020F0502020204030204" pitchFamily="34" charset="0"/>
                <a:ea typeface="Yu Mincho"/>
                <a:cs typeface="Times New Roman" panose="02020603050405020304" pitchFamily="18" charset="0"/>
              </a:rPr>
              <a:t>Ergänzung in Standardvorspann mit Anleitung zur Beurteilung der Sichtfreiheit</a:t>
            </a:r>
          </a:p>
          <a:p>
            <a:pPr marL="285750" indent="-285750">
              <a:lnSpc>
                <a:spcPct val="107000"/>
              </a:lnSpc>
              <a:spcAft>
                <a:spcPts val="800"/>
              </a:spcAft>
              <a:buFontTx/>
              <a:buChar char="-"/>
            </a:pPr>
            <a:r>
              <a:rPr lang="de-DE" sz="2400" dirty="0">
                <a:latin typeface="Calibri" panose="020F0502020204030204" pitchFamily="34" charset="0"/>
                <a:ea typeface="Yu Mincho"/>
                <a:cs typeface="Times New Roman" panose="02020603050405020304" pitchFamily="18" charset="0"/>
              </a:rPr>
              <a:t>weiterhin hohe Priorität und Notwendigkeit zur Verbesserung</a:t>
            </a:r>
          </a:p>
        </p:txBody>
      </p:sp>
      <p:sp>
        <p:nvSpPr>
          <p:cNvPr id="2" name="Textfeld 1">
            <a:extLst>
              <a:ext uri="{FF2B5EF4-FFF2-40B4-BE49-F238E27FC236}">
                <a16:creationId xmlns:a16="http://schemas.microsoft.com/office/drawing/2014/main" id="{76FAE82A-5835-7F86-7F55-BC223BFF5D9C}"/>
              </a:ext>
            </a:extLst>
          </p:cNvPr>
          <p:cNvSpPr txBox="1"/>
          <p:nvPr/>
        </p:nvSpPr>
        <p:spPr>
          <a:xfrm>
            <a:off x="4581426" y="4653136"/>
            <a:ext cx="1286718" cy="253916"/>
          </a:xfrm>
          <a:prstGeom prst="rect">
            <a:avLst/>
          </a:prstGeom>
          <a:noFill/>
        </p:spPr>
        <p:txBody>
          <a:bodyPr wrap="square" rtlCol="0">
            <a:spAutoFit/>
          </a:bodyPr>
          <a:lstStyle/>
          <a:p>
            <a:r>
              <a:rPr lang="de-DE" sz="1050" b="1" dirty="0">
                <a:solidFill>
                  <a:schemeClr val="bg1"/>
                </a:solidFill>
              </a:rPr>
              <a:t>© Mertensotto</a:t>
            </a:r>
          </a:p>
        </p:txBody>
      </p:sp>
      <p:sp>
        <p:nvSpPr>
          <p:cNvPr id="3" name="Textfeld 2">
            <a:extLst>
              <a:ext uri="{FF2B5EF4-FFF2-40B4-BE49-F238E27FC236}">
                <a16:creationId xmlns:a16="http://schemas.microsoft.com/office/drawing/2014/main" id="{B43601DA-C458-BA17-D4FE-779F4B08372D}"/>
              </a:ext>
            </a:extLst>
          </p:cNvPr>
          <p:cNvSpPr txBox="1"/>
          <p:nvPr/>
        </p:nvSpPr>
        <p:spPr>
          <a:xfrm>
            <a:off x="1115616" y="4685258"/>
            <a:ext cx="1286718" cy="253916"/>
          </a:xfrm>
          <a:prstGeom prst="rect">
            <a:avLst/>
          </a:prstGeom>
          <a:noFill/>
        </p:spPr>
        <p:txBody>
          <a:bodyPr wrap="square" rtlCol="0">
            <a:spAutoFit/>
          </a:bodyPr>
          <a:lstStyle/>
          <a:p>
            <a:r>
              <a:rPr lang="de-DE" sz="1050" b="1" dirty="0">
                <a:solidFill>
                  <a:schemeClr val="bg1"/>
                </a:solidFill>
              </a:rPr>
              <a:t>© Schreiter</a:t>
            </a:r>
          </a:p>
        </p:txBody>
      </p:sp>
    </p:spTree>
    <p:extLst>
      <p:ext uri="{BB962C8B-B14F-4D97-AF65-F5344CB8AC3E}">
        <p14:creationId xmlns:p14="http://schemas.microsoft.com/office/powerpoint/2010/main" val="566254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79512" y="1340768"/>
            <a:ext cx="864096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2000" dirty="0"/>
              <a:t>Die Bedeutung des Tierschutzes in unserer Gesellschaft ist stark gestiegen. Dies ist auch verstärkt in der Rechtsprechung und dem behördlichen Vorgehen sichtbar. Mehr als bisher muss in vielen Merkmalen eine Korrektur auf eine tiergerechte Ausprägungsform stattfinden.</a:t>
            </a:r>
          </a:p>
          <a:p>
            <a:r>
              <a:rPr lang="de-DE" sz="2000" dirty="0"/>
              <a:t> </a:t>
            </a:r>
          </a:p>
          <a:p>
            <a:r>
              <a:rPr lang="de-DE" sz="2000" dirty="0"/>
              <a:t>Anlässlich der HSS der Hauben- und Zwerg-</a:t>
            </a:r>
            <a:r>
              <a:rPr lang="de-DE" sz="2000" dirty="0" err="1"/>
              <a:t>Haubenhühner</a:t>
            </a:r>
            <a:r>
              <a:rPr lang="de-DE" sz="2000" dirty="0"/>
              <a:t> in Halle/Saale fand eine intensive Kontrolle der Schau durch das zuständige Veterinäramt statt (intensive Begutachtung der Tiere; Bilddokumentation/Nachfrage zu Tieren mit fehlender Sichtfreiheit; Hinterfragung der Lenkfunktion der Bewertung bzgl. Sichtfreiheit; generell kritische Betrachtung des Umfeldes wie vereinzelt fehlende Rückwände, allg. Gesundheitszustand, Quarantänestall). </a:t>
            </a:r>
            <a:r>
              <a:rPr lang="de-DE" sz="2000" u="sng" dirty="0"/>
              <a:t>Im sachlichen Dialog zwischen den Behördenvertretern und Vertretern der beiden Sondervereine und des BZA, Sparte Geflügel, wurden Bemühungen des Verbandes zur Verbesserung der Situation bzgl. Sichtfreiheit anerkannt, aber zugleich eine Intensivierung dieser gefordert. </a:t>
            </a:r>
          </a:p>
        </p:txBody>
      </p:sp>
      <p:sp>
        <p:nvSpPr>
          <p:cNvPr id="8" name="Rectangle 2"/>
          <p:cNvSpPr>
            <a:spLocks noChangeArrowheads="1"/>
          </p:cNvSpPr>
          <p:nvPr/>
        </p:nvSpPr>
        <p:spPr bwMode="auto">
          <a:xfrm>
            <a:off x="0" y="1"/>
            <a:ext cx="9144000" cy="908719"/>
          </a:xfrm>
          <a:prstGeom prst="rect">
            <a:avLst/>
          </a:prstGeom>
          <a:solidFill>
            <a:srgbClr val="119149"/>
          </a:solidFill>
          <a:ln>
            <a:noFill/>
          </a:ln>
          <a:effectLst/>
        </p:spPr>
        <p:txBody>
          <a:bodyPr lIns="525600" tIns="46038" rIns="165600" bIns="118800" anchor="b"/>
          <a:lstStyle/>
          <a:p>
            <a:pPr eaLnBrk="0" hangingPunct="0">
              <a:defRPr/>
            </a:pPr>
            <a:endParaRPr lang="de-DE" sz="4400" b="1" i="1" dirty="0">
              <a:solidFill>
                <a:srgbClr val="FFFF99"/>
              </a:solidFill>
              <a:effectLst>
                <a:outerShdw blurRad="38100" dist="38100" dir="2700000" algn="tl">
                  <a:srgbClr val="000000"/>
                </a:outerShdw>
              </a:effectLst>
              <a:latin typeface="Calibri" pitchFamily="34" charset="0"/>
            </a:endParaRPr>
          </a:p>
          <a:p>
            <a:pPr eaLnBrk="0" hangingPunct="0">
              <a:defRPr/>
            </a:pPr>
            <a:endParaRPr lang="de-DE" sz="4400" b="1" i="1" dirty="0">
              <a:solidFill>
                <a:srgbClr val="FFFF99"/>
              </a:solidFill>
              <a:effectLst>
                <a:outerShdw blurRad="38100" dist="38100" dir="2700000" algn="tl">
                  <a:srgbClr val="000000"/>
                </a:outerShdw>
              </a:effectLst>
              <a:latin typeface="Calibri" pitchFamily="34" charset="0"/>
            </a:endParaRPr>
          </a:p>
          <a:p>
            <a:pPr eaLnBrk="0" hangingPunct="0">
              <a:defRPr/>
            </a:pPr>
            <a:r>
              <a:rPr lang="de-DE" sz="4400" b="1" i="1" dirty="0">
                <a:solidFill>
                  <a:srgbClr val="FFFF99"/>
                </a:solidFill>
                <a:effectLst>
                  <a:outerShdw blurRad="38100" dist="38100" dir="2700000" algn="tl">
                    <a:srgbClr val="000000"/>
                  </a:outerShdw>
                </a:effectLst>
                <a:latin typeface="Calibri" pitchFamily="34" charset="0"/>
              </a:rPr>
              <a:t>Sichtfreiheit </a:t>
            </a:r>
            <a:r>
              <a:rPr lang="de-DE" sz="4400" b="1" i="1" dirty="0" err="1">
                <a:solidFill>
                  <a:srgbClr val="FFFF99"/>
                </a:solidFill>
                <a:effectLst>
                  <a:outerShdw blurRad="38100" dist="38100" dir="2700000" algn="tl">
                    <a:srgbClr val="000000"/>
                  </a:outerShdw>
                </a:effectLst>
                <a:latin typeface="Calibri" pitchFamily="34" charset="0"/>
              </a:rPr>
              <a:t>Vollhaubenhühner</a:t>
            </a:r>
            <a:endParaRPr lang="de-DE" sz="4400" b="1" i="1" dirty="0">
              <a:solidFill>
                <a:srgbClr val="FFFF99"/>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22661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62A7F-3DE5-EF5E-3824-F80FB91F4D01}"/>
              </a:ext>
            </a:extLst>
          </p:cNvPr>
          <p:cNvSpPr>
            <a:spLocks noGrp="1"/>
          </p:cNvSpPr>
          <p:nvPr>
            <p:ph type="title"/>
          </p:nvPr>
        </p:nvSpPr>
        <p:spPr/>
        <p:txBody>
          <a:bodyPr vert="horz" lIns="91440" tIns="45720" rIns="91440" bIns="45720" rtlCol="0" anchor="ctr">
            <a:normAutofit fontScale="90000"/>
          </a:bodyPr>
          <a:lstStyle/>
          <a:p>
            <a:br>
              <a:rPr lang="de-DE" b="1" i="1" dirty="0">
                <a:solidFill>
                  <a:srgbClr val="FFFF99"/>
                </a:solidFill>
                <a:effectLst>
                  <a:outerShdw blurRad="38100" dist="38100" dir="2700000" algn="tl">
                    <a:srgbClr val="000000"/>
                  </a:outerShdw>
                </a:effectLst>
                <a:highlight>
                  <a:srgbClr val="008000"/>
                </a:highlight>
                <a:latin typeface="Calibri" pitchFamily="34" charset="0"/>
              </a:rPr>
            </a:br>
            <a:r>
              <a:rPr lang="de-DE" b="1" i="1" dirty="0">
                <a:solidFill>
                  <a:srgbClr val="FFFF99"/>
                </a:solidFill>
                <a:effectLst>
                  <a:outerShdw blurRad="38100" dist="38100" dir="2700000" algn="tl">
                    <a:srgbClr val="000000"/>
                  </a:outerShdw>
                </a:effectLst>
                <a:highlight>
                  <a:srgbClr val="008000"/>
                </a:highlight>
                <a:latin typeface="Calibri" pitchFamily="34" charset="0"/>
              </a:rPr>
              <a:t>Sichtfreiheit </a:t>
            </a:r>
            <a:r>
              <a:rPr lang="de-DE" b="1" i="1" dirty="0" err="1">
                <a:solidFill>
                  <a:srgbClr val="FFFF99"/>
                </a:solidFill>
                <a:effectLst>
                  <a:outerShdw blurRad="38100" dist="38100" dir="2700000" algn="tl">
                    <a:srgbClr val="000000"/>
                  </a:outerShdw>
                </a:effectLst>
                <a:highlight>
                  <a:srgbClr val="008000"/>
                </a:highlight>
                <a:latin typeface="Calibri" pitchFamily="34" charset="0"/>
              </a:rPr>
              <a:t>Vollhaubenhühner</a:t>
            </a:r>
            <a:br>
              <a:rPr lang="de-DE" b="1" i="1" dirty="0">
                <a:solidFill>
                  <a:srgbClr val="FFFF99"/>
                </a:solidFill>
                <a:effectLst>
                  <a:outerShdw blurRad="38100" dist="38100" dir="2700000" algn="tl">
                    <a:srgbClr val="000000"/>
                  </a:outerShdw>
                </a:effectLst>
                <a:highlight>
                  <a:srgbClr val="008000"/>
                </a:highlight>
                <a:latin typeface="Calibri" pitchFamily="34" charset="0"/>
              </a:rPr>
            </a:br>
            <a:endParaRPr lang="de-DE" b="1" i="1" dirty="0">
              <a:solidFill>
                <a:srgbClr val="FFFF99"/>
              </a:solidFill>
              <a:effectLst>
                <a:outerShdw blurRad="38100" dist="38100" dir="2700000" algn="tl">
                  <a:srgbClr val="000000"/>
                </a:outerShdw>
              </a:effectLst>
              <a:highlight>
                <a:srgbClr val="008000"/>
              </a:highlight>
              <a:latin typeface="Calibri" pitchFamily="34" charset="0"/>
            </a:endParaRPr>
          </a:p>
        </p:txBody>
      </p:sp>
      <p:sp>
        <p:nvSpPr>
          <p:cNvPr id="3" name="Inhaltsplatzhalter 2">
            <a:extLst>
              <a:ext uri="{FF2B5EF4-FFF2-40B4-BE49-F238E27FC236}">
                <a16:creationId xmlns:a16="http://schemas.microsoft.com/office/drawing/2014/main" id="{0C881156-662C-4B6F-9A7D-E74779F9991D}"/>
              </a:ext>
            </a:extLst>
          </p:cNvPr>
          <p:cNvSpPr>
            <a:spLocks noGrp="1"/>
          </p:cNvSpPr>
          <p:nvPr>
            <p:ph idx="1"/>
          </p:nvPr>
        </p:nvSpPr>
        <p:spPr/>
        <p:txBody>
          <a:bodyPr>
            <a:noAutofit/>
          </a:bodyPr>
          <a:lstStyle/>
          <a:p>
            <a:pPr algn="just"/>
            <a:r>
              <a:rPr lang="de-DE" sz="2000" kern="150" dirty="0">
                <a:effectLst/>
                <a:latin typeface="+mj-lt"/>
                <a:ea typeface="SimSun" panose="02010600030101010101" pitchFamily="2" charset="-122"/>
                <a:cs typeface="Mangal" panose="02040503050203030202" pitchFamily="18" charset="0"/>
              </a:rPr>
              <a:t>In enger Zusammenarbeit mit den beiden betreuenden Sondervereinen werden aktuell Standardänderungen für </a:t>
            </a:r>
            <a:r>
              <a:rPr lang="de-DE" sz="2000" kern="150" dirty="0" err="1">
                <a:effectLst/>
                <a:latin typeface="+mj-lt"/>
                <a:ea typeface="SimSun" panose="02010600030101010101" pitchFamily="2" charset="-122"/>
                <a:cs typeface="Mangal" panose="02040503050203030202" pitchFamily="18" charset="0"/>
              </a:rPr>
              <a:t>Haubenhühner</a:t>
            </a:r>
            <a:r>
              <a:rPr lang="de-DE" sz="2000" kern="150" dirty="0">
                <a:effectLst/>
                <a:latin typeface="+mj-lt"/>
                <a:ea typeface="SimSun" panose="02010600030101010101" pitchFamily="2" charset="-122"/>
                <a:cs typeface="Mangal" panose="02040503050203030202" pitchFamily="18" charset="0"/>
              </a:rPr>
              <a:t> und Zwerg-</a:t>
            </a:r>
            <a:r>
              <a:rPr lang="de-DE" sz="2000" kern="150" dirty="0" err="1">
                <a:effectLst/>
                <a:latin typeface="+mj-lt"/>
                <a:ea typeface="SimSun" panose="02010600030101010101" pitchFamily="2" charset="-122"/>
                <a:cs typeface="Mangal" panose="02040503050203030202" pitchFamily="18" charset="0"/>
              </a:rPr>
              <a:t>Haubenhühner</a:t>
            </a:r>
            <a:r>
              <a:rPr lang="de-DE" sz="2000" kern="150" dirty="0">
                <a:effectLst/>
                <a:latin typeface="+mj-lt"/>
                <a:ea typeface="SimSun" panose="02010600030101010101" pitchFamily="2" charset="-122"/>
                <a:cs typeface="Mangal" panose="02040503050203030202" pitchFamily="18" charset="0"/>
              </a:rPr>
              <a:t> erarbeitet. Dabei wird neben der Beschreibung der Haube und Nasensattels/aufgeworfenen Nasenlöchern auch eine Harmonisierung der Standardbeschreibung zwischen Groß- und Zwergrassen erfolgen. </a:t>
            </a:r>
          </a:p>
          <a:p>
            <a:pPr algn="just"/>
            <a:r>
              <a:rPr lang="de-DE" sz="2000" kern="150" dirty="0">
                <a:effectLst/>
                <a:latin typeface="+mj-lt"/>
                <a:ea typeface="SimSun" panose="02010600030101010101" pitchFamily="2" charset="-122"/>
                <a:cs typeface="Mangal" panose="02040503050203030202" pitchFamily="18" charset="0"/>
              </a:rPr>
              <a:t>Für eine bessere Beschreibung des Vorgehens der Beurteilung der Sichtfreiheit werden im Standard angepasst bzw. ergänzt: </a:t>
            </a:r>
          </a:p>
          <a:p>
            <a:pPr lvl="0" algn="just">
              <a:buFont typeface="Wingdings" panose="05000000000000000000" pitchFamily="2" charset="2"/>
              <a:buChar char="à"/>
            </a:pPr>
            <a:r>
              <a:rPr lang="de-DE" sz="2000" dirty="0">
                <a:effectLst/>
                <a:latin typeface="+mj-lt"/>
                <a:ea typeface="Calibri" panose="020F0502020204030204" pitchFamily="34" charset="0"/>
                <a:cs typeface="Times New Roman" panose="02020603050405020304" pitchFamily="18" charset="0"/>
              </a:rPr>
              <a:t>Im Vorspann nähere Beschreibung und Bildanleitung zum Vorgehen bei</a:t>
            </a:r>
          </a:p>
          <a:p>
            <a:pPr marL="0" lvl="0" indent="0" algn="just">
              <a:buNone/>
            </a:pPr>
            <a:r>
              <a:rPr lang="de-DE" sz="2000" dirty="0">
                <a:effectLst/>
                <a:latin typeface="+mj-lt"/>
                <a:ea typeface="Calibri" panose="020F0502020204030204" pitchFamily="34" charset="0"/>
                <a:cs typeface="Times New Roman" panose="02020603050405020304" pitchFamily="18" charset="0"/>
              </a:rPr>
              <a:t>     der  Bewertung.</a:t>
            </a:r>
          </a:p>
          <a:p>
            <a:pPr lvl="0" algn="just">
              <a:spcAft>
                <a:spcPts val="800"/>
              </a:spcAft>
              <a:buFont typeface="Wingdings" panose="05000000000000000000" pitchFamily="2" charset="2"/>
              <a:buChar char="à"/>
            </a:pPr>
            <a:r>
              <a:rPr lang="de-DE" sz="2000" dirty="0">
                <a:effectLst/>
                <a:latin typeface="+mj-lt"/>
                <a:ea typeface="Calibri" panose="020F0502020204030204" pitchFamily="34" charset="0"/>
                <a:cs typeface="Times New Roman" panose="02020603050405020304" pitchFamily="18" charset="0"/>
              </a:rPr>
              <a:t>Ziel sind Kopfstudien in jedem Standard der </a:t>
            </a:r>
            <a:r>
              <a:rPr lang="de-DE" sz="2000" dirty="0" err="1">
                <a:effectLst/>
                <a:latin typeface="+mj-lt"/>
                <a:ea typeface="Calibri" panose="020F0502020204030204" pitchFamily="34" charset="0"/>
                <a:cs typeface="Times New Roman" panose="02020603050405020304" pitchFamily="18" charset="0"/>
              </a:rPr>
              <a:t>Haubenhühner</a:t>
            </a:r>
            <a:r>
              <a:rPr lang="de-DE" sz="2000" dirty="0">
                <a:effectLst/>
                <a:latin typeface="+mj-lt"/>
                <a:ea typeface="Calibri" panose="020F0502020204030204" pitchFamily="34" charset="0"/>
                <a:cs typeface="Times New Roman" panose="02020603050405020304" pitchFamily="18" charset="0"/>
              </a:rPr>
              <a:t>/Zwerg- </a:t>
            </a:r>
          </a:p>
          <a:p>
            <a:pPr marL="0" lvl="0" indent="0" algn="just">
              <a:spcAft>
                <a:spcPts val="800"/>
              </a:spcAft>
              <a:buNone/>
            </a:pPr>
            <a:r>
              <a:rPr lang="de-DE" sz="2000" dirty="0">
                <a:latin typeface="+mj-lt"/>
                <a:ea typeface="Calibri" panose="020F0502020204030204" pitchFamily="34" charset="0"/>
                <a:cs typeface="Times New Roman" panose="02020603050405020304" pitchFamily="18" charset="0"/>
              </a:rPr>
              <a:t>    </a:t>
            </a:r>
            <a:r>
              <a:rPr lang="de-DE" sz="2000" dirty="0">
                <a:effectLst/>
                <a:latin typeface="+mj-lt"/>
                <a:ea typeface="Calibri" panose="020F0502020204030204" pitchFamily="34" charset="0"/>
                <a:cs typeface="Times New Roman" panose="02020603050405020304" pitchFamily="18" charset="0"/>
              </a:rPr>
              <a:t> </a:t>
            </a:r>
            <a:r>
              <a:rPr lang="de-DE" sz="2000" dirty="0" err="1">
                <a:effectLst/>
                <a:latin typeface="+mj-lt"/>
                <a:ea typeface="Calibri" panose="020F0502020204030204" pitchFamily="34" charset="0"/>
                <a:cs typeface="Times New Roman" panose="02020603050405020304" pitchFamily="18" charset="0"/>
              </a:rPr>
              <a:t>Haubenhühner</a:t>
            </a:r>
            <a:r>
              <a:rPr lang="de-DE" sz="2000" dirty="0">
                <a:effectLst/>
                <a:latin typeface="+mj-lt"/>
                <a:ea typeface="Calibri" panose="020F0502020204030204" pitchFamily="34" charset="0"/>
                <a:cs typeface="Times New Roman" panose="02020603050405020304" pitchFamily="18" charset="0"/>
              </a:rPr>
              <a:t> (Zeithorizont ist abhängig von der Verfügbarkeit geeigneter</a:t>
            </a:r>
          </a:p>
          <a:p>
            <a:pPr marL="0" lvl="0" indent="0" algn="just">
              <a:spcAft>
                <a:spcPts val="800"/>
              </a:spcAft>
              <a:buNone/>
            </a:pPr>
            <a:r>
              <a:rPr lang="de-DE" sz="2000" dirty="0">
                <a:latin typeface="+mj-lt"/>
                <a:ea typeface="Calibri" panose="020F0502020204030204" pitchFamily="34" charset="0"/>
                <a:cs typeface="Times New Roman" panose="02020603050405020304" pitchFamily="18" charset="0"/>
              </a:rPr>
              <a:t>    </a:t>
            </a:r>
            <a:r>
              <a:rPr lang="de-DE" sz="2000" dirty="0">
                <a:effectLst/>
                <a:latin typeface="+mj-lt"/>
                <a:ea typeface="Calibri" panose="020F0502020204030204" pitchFamily="34" charset="0"/>
                <a:cs typeface="Times New Roman" panose="02020603050405020304" pitchFamily="18" charset="0"/>
              </a:rPr>
              <a:t> Bilder).</a:t>
            </a:r>
          </a:p>
          <a:p>
            <a:pPr marL="0" indent="0" algn="just">
              <a:buNone/>
            </a:pPr>
            <a:endParaRPr lang="de-DE" sz="2000" b="1"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endParaRPr>
          </a:p>
        </p:txBody>
      </p:sp>
      <p:sp>
        <p:nvSpPr>
          <p:cNvPr id="4" name="Foliennummernplatzhalter 3">
            <a:extLst>
              <a:ext uri="{FF2B5EF4-FFF2-40B4-BE49-F238E27FC236}">
                <a16:creationId xmlns:a16="http://schemas.microsoft.com/office/drawing/2014/main" id="{82D94B76-8D21-0593-D4F9-CB113DCCED02}"/>
              </a:ext>
            </a:extLst>
          </p:cNvPr>
          <p:cNvSpPr>
            <a:spLocks noGrp="1"/>
          </p:cNvSpPr>
          <p:nvPr>
            <p:ph type="sldNum" sz="quarter" idx="12"/>
          </p:nvPr>
        </p:nvSpPr>
        <p:spPr/>
        <p:txBody>
          <a:bodyPr/>
          <a:lstStyle/>
          <a:p>
            <a:fld id="{9BEED5EA-5386-4CBC-B0E6-5805A5EB2B0E}" type="slidenum">
              <a:rPr lang="de-DE" smtClean="0"/>
              <a:t>9</a:t>
            </a:fld>
            <a:endParaRPr lang="de-DE"/>
          </a:p>
        </p:txBody>
      </p:sp>
      <p:sp>
        <p:nvSpPr>
          <p:cNvPr id="9" name="Rectangle 2">
            <a:extLst>
              <a:ext uri="{FF2B5EF4-FFF2-40B4-BE49-F238E27FC236}">
                <a16:creationId xmlns:a16="http://schemas.microsoft.com/office/drawing/2014/main" id="{05A93A30-121E-CA29-9D17-1018E676A1AA}"/>
              </a:ext>
            </a:extLst>
          </p:cNvPr>
          <p:cNvSpPr>
            <a:spLocks noChangeArrowheads="1"/>
          </p:cNvSpPr>
          <p:nvPr/>
        </p:nvSpPr>
        <p:spPr bwMode="auto">
          <a:xfrm>
            <a:off x="0" y="1"/>
            <a:ext cx="9144000" cy="1268759"/>
          </a:xfrm>
          <a:prstGeom prst="rect">
            <a:avLst/>
          </a:prstGeom>
          <a:solidFill>
            <a:srgbClr val="119149"/>
          </a:solidFill>
          <a:ln>
            <a:noFill/>
          </a:ln>
          <a:effectLst/>
        </p:spPr>
        <p:txBody>
          <a:bodyPr lIns="525600" tIns="46038" rIns="165600" bIns="118800" anchor="b"/>
          <a:lstStyle/>
          <a:p>
            <a:pPr algn="ctr" eaLnBrk="0" hangingPunct="0">
              <a:defRPr/>
            </a:pPr>
            <a:r>
              <a:rPr lang="de-DE" sz="4400" b="1" i="1" dirty="0">
                <a:solidFill>
                  <a:srgbClr val="FFFF99"/>
                </a:solidFill>
                <a:effectLst>
                  <a:outerShdw blurRad="38100" dist="38100" dir="2700000" algn="tl">
                    <a:srgbClr val="000000"/>
                  </a:outerShdw>
                </a:effectLst>
                <a:latin typeface="Calibri" pitchFamily="34" charset="0"/>
              </a:rPr>
              <a:t>Sichtfreiheit </a:t>
            </a:r>
            <a:r>
              <a:rPr lang="de-DE" sz="4400" b="1" i="1" dirty="0" err="1">
                <a:solidFill>
                  <a:srgbClr val="FFFF99"/>
                </a:solidFill>
                <a:effectLst>
                  <a:outerShdw blurRad="38100" dist="38100" dir="2700000" algn="tl">
                    <a:srgbClr val="000000"/>
                  </a:outerShdw>
                </a:effectLst>
                <a:latin typeface="Calibri" pitchFamily="34" charset="0"/>
              </a:rPr>
              <a:t>Vollhaubenhühner</a:t>
            </a:r>
            <a:endParaRPr lang="de-DE" sz="4400" b="1" i="1" dirty="0">
              <a:solidFill>
                <a:srgbClr val="FFFF99"/>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635200370"/>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1095</Words>
  <Application>Microsoft Office PowerPoint</Application>
  <PresentationFormat>Bildschirmpräsentation (4:3)</PresentationFormat>
  <Paragraphs>183</Paragraphs>
  <Slides>19</Slides>
  <Notes>16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19</vt:i4>
      </vt:variant>
    </vt:vector>
  </HeadingPairs>
  <TitlesOfParts>
    <vt:vector size="24" baseType="lpstr">
      <vt:lpstr>Arial</vt:lpstr>
      <vt:lpstr>Arial Narrow</vt:lpstr>
      <vt:lpstr>Calibri</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Sichtfreiheit Vollhaubenhühner </vt:lpstr>
      <vt:lpstr> Sichtfreiheit Vollhaubenhühner </vt:lpstr>
      <vt:lpstr> Sichtfreiheit Vollhaubenhühner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Schreiter</dc:creator>
  <cp:lastModifiedBy>Ulrich Freiberger</cp:lastModifiedBy>
  <cp:revision>262</cp:revision>
  <cp:lastPrinted>2020-08-28T19:08:19Z</cp:lastPrinted>
  <dcterms:created xsi:type="dcterms:W3CDTF">2013-09-07T16:39:58Z</dcterms:created>
  <dcterms:modified xsi:type="dcterms:W3CDTF">2023-06-12T13:03:24Z</dcterms:modified>
</cp:coreProperties>
</file>